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99FE-C915-4A93-866B-2FA70F655D52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EB437-28D4-4F37-AFBC-E8544083B9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980728"/>
            <a:ext cx="66247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48880"/>
            <a:ext cx="3251974" cy="4032448"/>
          </a:xfrm>
          <a:prstGeom prst="rect">
            <a:avLst/>
          </a:prstGeom>
          <a:noFill/>
        </p:spPr>
      </p:pic>
      <p:pic>
        <p:nvPicPr>
          <p:cNvPr id="6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20888"/>
            <a:ext cx="3251974" cy="4032448"/>
          </a:xfrm>
          <a:prstGeom prst="rect">
            <a:avLst/>
          </a:prstGeom>
          <a:noFill/>
        </p:spPr>
      </p:pic>
      <p:pic>
        <p:nvPicPr>
          <p:cNvPr id="7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3251974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14678" y="1000108"/>
            <a:ext cx="71438" cy="21431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214686"/>
            <a:ext cx="71438" cy="21431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3143248"/>
            <a:ext cx="71438" cy="21431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357158" y="3071811"/>
            <a:ext cx="1928826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5400000" flipV="1">
            <a:off x="4542850" y="2600894"/>
            <a:ext cx="1155071" cy="966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3214678" y="3143248"/>
            <a:ext cx="1928826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928670"/>
            <a:ext cx="71438" cy="1143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071678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000240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928670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8930273" flipV="1">
            <a:off x="2088222" y="431570"/>
            <a:ext cx="1278757" cy="1153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14678" y="0"/>
            <a:ext cx="71438" cy="1000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5400000" flipV="1">
            <a:off x="5542982" y="2529456"/>
            <a:ext cx="1155071" cy="966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5072066" y="2071678"/>
            <a:ext cx="1143008" cy="966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14546" y="6286520"/>
            <a:ext cx="1071570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6357958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86116" y="5286388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286388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14678" y="5286388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43504" y="5286388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14546" y="5286388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5357826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214282" y="1857364"/>
            <a:ext cx="285752" cy="285752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14678" y="1000108"/>
            <a:ext cx="71438" cy="21431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214686"/>
            <a:ext cx="71438" cy="21431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3143248"/>
            <a:ext cx="71438" cy="21431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357158" y="3071811"/>
            <a:ext cx="1928826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5400000" flipV="1">
            <a:off x="4542850" y="2600894"/>
            <a:ext cx="1155071" cy="966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3214678" y="3143248"/>
            <a:ext cx="1928826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928670"/>
            <a:ext cx="71438" cy="1143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071678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000240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928670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8930273" flipV="1">
            <a:off x="2088222" y="431570"/>
            <a:ext cx="1278757" cy="1153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14678" y="0"/>
            <a:ext cx="71438" cy="1000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5400000" flipV="1">
            <a:off x="5542982" y="2529456"/>
            <a:ext cx="1155071" cy="966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5072066" y="2071678"/>
            <a:ext cx="1143008" cy="966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14546" y="6286520"/>
            <a:ext cx="1071570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6357958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86116" y="5286388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286388"/>
            <a:ext cx="928694" cy="714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14678" y="5286388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43504" y="5286388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14546" y="5286388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5357826"/>
            <a:ext cx="71438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214282" y="1857364"/>
            <a:ext cx="285752" cy="285752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1928794" y="1714488"/>
            <a:ext cx="285752" cy="285752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19795725">
            <a:off x="343351" y="2752239"/>
            <a:ext cx="1022122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2026" y="2564904"/>
            <a:ext cx="3251974" cy="4032448"/>
          </a:xfrm>
          <a:prstGeom prst="rect">
            <a:avLst/>
          </a:prstGeom>
          <a:noFill/>
        </p:spPr>
      </p:pic>
      <p:pic>
        <p:nvPicPr>
          <p:cNvPr id="5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2636912"/>
            <a:ext cx="2843808" cy="4032448"/>
          </a:xfrm>
          <a:prstGeom prst="rect">
            <a:avLst/>
          </a:prstGeom>
          <a:noFill/>
        </p:spPr>
      </p:pic>
      <p:pic>
        <p:nvPicPr>
          <p:cNvPr id="11266" name="Picture 2" descr="http://ds.nashobmen.org/fo/get/3270744/Molodcy_Tak_derzhat-wap_sasisa_r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88640"/>
            <a:ext cx="7634292" cy="2088232"/>
          </a:xfrm>
          <a:prstGeom prst="rect">
            <a:avLst/>
          </a:prstGeom>
          <a:noFill/>
        </p:spPr>
      </p:pic>
      <p:pic>
        <p:nvPicPr>
          <p:cNvPr id="11268" name="Picture 4" descr="https://www.1001eda.com/wp-content/uploads/2016/04/126809-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20888"/>
            <a:ext cx="2857500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и Максим</dc:creator>
  <cp:lastModifiedBy>Мария и Максим</cp:lastModifiedBy>
  <cp:revision>3</cp:revision>
  <dcterms:created xsi:type="dcterms:W3CDTF">2017-09-19T12:01:23Z</dcterms:created>
  <dcterms:modified xsi:type="dcterms:W3CDTF">2017-09-19T12:29:39Z</dcterms:modified>
</cp:coreProperties>
</file>