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1642D-2542-4028-8107-A162EE90F2CE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28C3-C54A-43D2-A50B-39C6BF32B6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692696"/>
            <a:ext cx="74888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Математика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0" name="Picture 6" descr="https://29.img.avito.st/640x480/323369492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93096"/>
            <a:ext cx="2664296" cy="1889985"/>
          </a:xfrm>
          <a:prstGeom prst="rect">
            <a:avLst/>
          </a:prstGeom>
          <a:noFill/>
        </p:spPr>
      </p:pic>
      <p:pic>
        <p:nvPicPr>
          <p:cNvPr id="1032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04864"/>
            <a:ext cx="325197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93610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980728"/>
            <a:ext cx="93610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980728"/>
            <a:ext cx="93610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80728"/>
            <a:ext cx="93610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28384" y="980728"/>
            <a:ext cx="93610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3140968"/>
            <a:ext cx="9361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67744" y="3212976"/>
            <a:ext cx="936104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4168" y="3140968"/>
            <a:ext cx="936104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11960" y="3140968"/>
            <a:ext cx="9361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67744" y="5301208"/>
            <a:ext cx="93610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301208"/>
            <a:ext cx="936104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211960" y="5301208"/>
            <a:ext cx="936104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084168" y="5373216"/>
            <a:ext cx="936104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028384" y="5301208"/>
            <a:ext cx="93610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4824536" cy="10801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323528" y="3140968"/>
            <a:ext cx="4824536" cy="1080120"/>
            <a:chOff x="323528" y="3140968"/>
            <a:chExt cx="4824536" cy="108012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3528" y="3140968"/>
              <a:ext cx="4824536" cy="108012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67744" y="3140968"/>
              <a:ext cx="936104" cy="108012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259632" y="3140968"/>
              <a:ext cx="1008112" cy="108012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11960" y="3140968"/>
              <a:ext cx="936104" cy="108012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3848" y="3140968"/>
              <a:ext cx="1008112" cy="1080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3528" y="3140968"/>
              <a:ext cx="936104" cy="10801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23528" y="5301208"/>
            <a:ext cx="5760640" cy="1080120"/>
            <a:chOff x="323528" y="5301208"/>
            <a:chExt cx="5760640" cy="10801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23528" y="5301208"/>
              <a:ext cx="5760640" cy="108012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23528" y="5301208"/>
              <a:ext cx="1008112" cy="108012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59632" y="5301208"/>
              <a:ext cx="1008112" cy="10801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67744" y="5301208"/>
              <a:ext cx="1008112" cy="1080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203848" y="5301208"/>
              <a:ext cx="1008112" cy="108012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139952" y="5301208"/>
              <a:ext cx="1008112" cy="108012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076056" y="5301208"/>
              <a:ext cx="1008112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076056" y="5301208"/>
            <a:ext cx="1008112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iubavyshka.ru/_ph/114/2/2605289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7704856" cy="3483546"/>
          </a:xfrm>
          <a:prstGeom prst="rect">
            <a:avLst/>
          </a:prstGeom>
          <a:noFill/>
        </p:spPr>
      </p:pic>
      <p:pic>
        <p:nvPicPr>
          <p:cNvPr id="5" name="Picture 6" descr="https://29.img.avito.st/640x480/323369492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09120"/>
            <a:ext cx="2736304" cy="1941066"/>
          </a:xfrm>
          <a:prstGeom prst="rect">
            <a:avLst/>
          </a:prstGeom>
          <a:noFill/>
        </p:spPr>
      </p:pic>
      <p:pic>
        <p:nvPicPr>
          <p:cNvPr id="6" name="Picture 8" descr="http://worldartsme.com/?module=images&amp;act=download&amp;url=animated-for-education-clipart-1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420888"/>
            <a:ext cx="325197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5</cp:revision>
  <dcterms:created xsi:type="dcterms:W3CDTF">2017-09-04T20:08:46Z</dcterms:created>
  <dcterms:modified xsi:type="dcterms:W3CDTF">2017-09-04T20:53:56Z</dcterms:modified>
</cp:coreProperties>
</file>