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57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7240-44CD-474F-AB31-110B91B9916C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72D-8C87-4AB8-819D-22C3AD4BC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7240-44CD-474F-AB31-110B91B9916C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72D-8C87-4AB8-819D-22C3AD4BC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7240-44CD-474F-AB31-110B91B9916C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72D-8C87-4AB8-819D-22C3AD4BC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7240-44CD-474F-AB31-110B91B9916C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72D-8C87-4AB8-819D-22C3AD4BC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7240-44CD-474F-AB31-110B91B9916C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72D-8C87-4AB8-819D-22C3AD4BC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7240-44CD-474F-AB31-110B91B9916C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72D-8C87-4AB8-819D-22C3AD4BC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7240-44CD-474F-AB31-110B91B9916C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72D-8C87-4AB8-819D-22C3AD4BC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7240-44CD-474F-AB31-110B91B9916C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72D-8C87-4AB8-819D-22C3AD4BC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7240-44CD-474F-AB31-110B91B9916C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72D-8C87-4AB8-819D-22C3AD4BC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7240-44CD-474F-AB31-110B91B9916C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72D-8C87-4AB8-819D-22C3AD4BC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7240-44CD-474F-AB31-110B91B9916C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72D-8C87-4AB8-819D-22C3AD4BC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7240-44CD-474F-AB31-110B91B9916C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972D-8C87-4AB8-819D-22C3AD4BC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268760"/>
            <a:ext cx="8496944" cy="44012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уроку математики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класс</a:t>
            </a:r>
          </a:p>
          <a:p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Задача. Структура задачи. Запись её решения.  Взаимосвязь условия и вопроса</a:t>
            </a:r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      </a:t>
            </a:r>
            <a:r>
              <a:rPr lang="ru-RU" b="1" dirty="0" smtClean="0"/>
              <a:t>Автор</a:t>
            </a:r>
            <a:r>
              <a:rPr lang="ru-RU" b="1" dirty="0" smtClean="0"/>
              <a:t>: Ананьева Н.А.</a:t>
            </a:r>
            <a:br>
              <a:rPr lang="ru-RU" b="1" dirty="0" smtClean="0"/>
            </a:br>
            <a:r>
              <a:rPr lang="ru-RU" b="1" dirty="0" smtClean="0"/>
              <a:t>                        </a:t>
            </a:r>
            <a:r>
              <a:rPr lang="ru-RU" b="1" dirty="0" smtClean="0"/>
              <a:t>учитель </a:t>
            </a:r>
            <a:r>
              <a:rPr lang="ru-RU" b="1" dirty="0" smtClean="0"/>
              <a:t>начальных классов</a:t>
            </a:r>
            <a:br>
              <a:rPr lang="ru-RU" b="1" dirty="0" smtClean="0"/>
            </a:br>
            <a:r>
              <a:rPr lang="ru-RU" b="1" dirty="0" smtClean="0"/>
              <a:t>                     </a:t>
            </a:r>
            <a:r>
              <a:rPr lang="ru-RU" b="1" dirty="0" smtClean="0"/>
              <a:t>   МБОУ </a:t>
            </a:r>
            <a:r>
              <a:rPr lang="ru-RU" b="1" dirty="0" smtClean="0"/>
              <a:t>«СШ №35»</a:t>
            </a:r>
            <a:br>
              <a:rPr lang="ru-RU" b="1" dirty="0" smtClean="0"/>
            </a:br>
            <a:r>
              <a:rPr lang="ru-RU" b="1" dirty="0" smtClean="0"/>
              <a:t>                      </a:t>
            </a:r>
            <a:r>
              <a:rPr lang="ru-RU" b="1" dirty="0" smtClean="0"/>
              <a:t>  города </a:t>
            </a:r>
            <a:r>
              <a:rPr lang="ru-RU" b="1" dirty="0" smtClean="0"/>
              <a:t>Смоленска</a:t>
            </a:r>
            <a:endParaRPr lang="ru-RU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347864" y="2060848"/>
            <a:ext cx="100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12м.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56176" y="20608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6м.</a:t>
            </a:r>
            <a:endParaRPr lang="ru-RU" sz="2800" b="1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1907704" y="2492896"/>
            <a:ext cx="5400600" cy="2035388"/>
            <a:chOff x="1907704" y="2492896"/>
            <a:chExt cx="5400600" cy="2035388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979712" y="2492896"/>
              <a:ext cx="5256585" cy="1512169"/>
              <a:chOff x="2123727" y="1772816"/>
              <a:chExt cx="5256585" cy="151216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123728" y="2492896"/>
                <a:ext cx="5256584" cy="144016"/>
              </a:xfrm>
              <a:prstGeom prst="rect">
                <a:avLst/>
              </a:prstGeom>
              <a:solidFill>
                <a:srgbClr val="66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авая фигурная скобка 20"/>
              <p:cNvSpPr/>
              <p:nvPr/>
            </p:nvSpPr>
            <p:spPr>
              <a:xfrm rot="5400000">
                <a:off x="4355976" y="260648"/>
                <a:ext cx="792088" cy="5256585"/>
              </a:xfrm>
              <a:prstGeom prst="rightBrac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Дуга 21"/>
              <p:cNvSpPr/>
              <p:nvPr/>
            </p:nvSpPr>
            <p:spPr>
              <a:xfrm>
                <a:off x="2123728" y="1772816"/>
                <a:ext cx="3888432" cy="1512167"/>
              </a:xfrm>
              <a:prstGeom prst="arc">
                <a:avLst>
                  <a:gd name="adj1" fmla="val 10900927"/>
                  <a:gd name="adj2" fmla="val 21578040"/>
                </a:avLst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Дуга 22"/>
              <p:cNvSpPr/>
              <p:nvPr/>
            </p:nvSpPr>
            <p:spPr>
              <a:xfrm>
                <a:off x="6012160" y="1844824"/>
                <a:ext cx="1368152" cy="1368152"/>
              </a:xfrm>
              <a:prstGeom prst="arc">
                <a:avLst>
                  <a:gd name="adj1" fmla="val 10086279"/>
                  <a:gd name="adj2" fmla="val 0"/>
                </a:avLst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211961" y="4005064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?м.</a:t>
              </a:r>
              <a:endParaRPr lang="ru-RU" sz="2800" b="1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907704" y="3068960"/>
              <a:ext cx="72008" cy="432048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236296" y="3068960"/>
              <a:ext cx="72008" cy="432048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NOSMOKING.RU - НЕ КУРИМ! * Просмотр темы - Дневник. Поняла ошибку. Помогит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715996" cy="3021506"/>
          </a:xfrm>
          <a:prstGeom prst="rect">
            <a:avLst/>
          </a:prstGeom>
          <a:noFill/>
        </p:spPr>
      </p:pic>
      <p:pic>
        <p:nvPicPr>
          <p:cNvPr id="9" name="Picture 6" descr="Птичка - анимация на телефон 873663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01008"/>
            <a:ext cx="2355725" cy="3356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сё о здоровье: правильное питание, иммунитет, анализы, женское здоровье, здоровье семьи. - Part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764704"/>
            <a:ext cx="4288228" cy="58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07dce80d8e9cd9ebdd34d6bdf0a50d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4176464" cy="561675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В классе 10 девочек и 20 мальчиков.</a:t>
            </a:r>
            <a:endParaRPr lang="ru-RU" sz="3600" b="1" dirty="0"/>
          </a:p>
        </p:txBody>
      </p:sp>
      <p:pic>
        <p:nvPicPr>
          <p:cNvPr id="13" name="Picture 2" descr="Всё о здоровье: правильное питание, иммунитет, анализы, женское здоровье, здоровье семьи. - Part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996952"/>
            <a:ext cx="2627784" cy="338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07dce80d8e9cd9ebdd34d6bdf0a50d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068959"/>
            <a:ext cx="2376264" cy="3195739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11560" y="1844824"/>
            <a:ext cx="3960440" cy="4248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10 + 20 =30(</a:t>
            </a:r>
            <a:r>
              <a:rPr lang="ru-RU" sz="4000" dirty="0" err="1" smtClean="0">
                <a:solidFill>
                  <a:srgbClr val="FFFF00"/>
                </a:solidFill>
              </a:rPr>
              <a:t>уч</a:t>
            </a:r>
            <a:r>
              <a:rPr lang="ru-RU" sz="4000" dirty="0" smtClean="0">
                <a:solidFill>
                  <a:srgbClr val="FFFF00"/>
                </a:solidFill>
              </a:rPr>
              <a:t>.)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Ответ:30 учеников.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1844824"/>
            <a:ext cx="3816424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 smtClean="0"/>
          </a:p>
          <a:p>
            <a:pPr algn="ctr"/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20 </a:t>
            </a:r>
            <a:r>
              <a:rPr lang="ru-RU" sz="4000" dirty="0" smtClean="0">
                <a:solidFill>
                  <a:srgbClr val="FFFF00"/>
                </a:solidFill>
              </a:rPr>
              <a:t>– </a:t>
            </a:r>
            <a:r>
              <a:rPr lang="ru-RU" sz="4000" dirty="0" smtClean="0">
                <a:solidFill>
                  <a:srgbClr val="FFFF00"/>
                </a:solidFill>
              </a:rPr>
              <a:t>10=10(</a:t>
            </a:r>
            <a:r>
              <a:rPr lang="ru-RU" sz="4000" dirty="0" smtClean="0">
                <a:solidFill>
                  <a:srgbClr val="FFFF00"/>
                </a:solidFill>
              </a:rPr>
              <a:t>м</a:t>
            </a:r>
            <a:r>
              <a:rPr lang="ru-RU" sz="4000" dirty="0" smtClean="0">
                <a:solidFill>
                  <a:srgbClr val="FFFF00"/>
                </a:solidFill>
              </a:rPr>
              <a:t>.)</a:t>
            </a:r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Ответ: на </a:t>
            </a:r>
            <a:r>
              <a:rPr lang="ru-RU" sz="3200" dirty="0" smtClean="0">
                <a:solidFill>
                  <a:srgbClr val="FFFF00"/>
                </a:solidFill>
              </a:rPr>
              <a:t>10 мальчиков </a:t>
            </a:r>
            <a:r>
              <a:rPr lang="ru-RU" sz="3200" dirty="0" smtClean="0">
                <a:solidFill>
                  <a:srgbClr val="FFFF00"/>
                </a:solidFill>
              </a:rPr>
              <a:t>больше.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" name="Picture 2" descr="Всё о здоровье: правильное питание, иммунитет, анализы, женское здоровье, здоровье семьи. - Part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124744"/>
            <a:ext cx="1599869" cy="20608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0" y="3326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классе 10 девочек и 20 мальчиков.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07dce80d8e9cd9ebdd34d6bdf0a50d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124745"/>
            <a:ext cx="1552752" cy="208823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Всё о здоровье: правильное питание, иммунитет, анализы, женское здоровье, здоровье семьи. - Part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212976"/>
            <a:ext cx="2627784" cy="338494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Выноска-облако 10"/>
          <p:cNvSpPr/>
          <p:nvPr/>
        </p:nvSpPr>
        <p:spPr>
          <a:xfrm>
            <a:off x="1619672" y="1124744"/>
            <a:ext cx="4680520" cy="2664296"/>
          </a:xfrm>
          <a:prstGeom prst="cloudCallout">
            <a:avLst>
              <a:gd name="adj1" fmla="val 56301"/>
              <a:gd name="adj2" fmla="val 62241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На сколько больше мальчиков, чем девочек?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04664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классе 10 девочек и 20 мальчиков.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07dce80d8e9cd9ebdd34d6bdf0a50d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2267744" cy="3049795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2843808" y="3933056"/>
            <a:ext cx="3600400" cy="2304256"/>
          </a:xfrm>
          <a:prstGeom prst="cloudCallout">
            <a:avLst>
              <a:gd name="adj1" fmla="val -75021"/>
              <a:gd name="adj2" fmla="val -323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Сколько всего учеников в классе?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7d2e6_6c65a40b_X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3744416" cy="5112568"/>
          </a:xfrm>
        </p:spPr>
      </p:pic>
      <p:pic>
        <p:nvPicPr>
          <p:cNvPr id="3074" name="Picture 2" descr="Всё о здоровье: правильное питание, иммунитет, анализы, женское здоровье, здоровье семьи. - Part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124744"/>
            <a:ext cx="4762500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0"/>
            <a:ext cx="7200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2060848"/>
            <a:ext cx="784887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Самостоятельная работа</a:t>
            </a:r>
            <a:endParaRPr lang="ru-RU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88640"/>
            <a:ext cx="82089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 себя!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060848"/>
            <a:ext cx="365375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/>
              <a:t>Б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Г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5 + 4 = 9 (к.)</a:t>
            </a:r>
          </a:p>
          <a:p>
            <a:pPr marL="514350" indent="-514350"/>
            <a:r>
              <a:rPr lang="ru-RU" sz="3200" b="1" dirty="0" smtClean="0"/>
              <a:t>Ответ: 9 кормушек.</a:t>
            </a:r>
            <a:endParaRPr lang="ru-RU" sz="32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Оцени себя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355976" y="1412776"/>
            <a:ext cx="720080" cy="4824536"/>
            <a:chOff x="3779912" y="1412776"/>
            <a:chExt cx="720080" cy="4824536"/>
          </a:xfrm>
        </p:grpSpPr>
        <p:sp>
          <p:nvSpPr>
            <p:cNvPr id="6" name="Цилиндр 5"/>
            <p:cNvSpPr/>
            <p:nvPr/>
          </p:nvSpPr>
          <p:spPr>
            <a:xfrm>
              <a:off x="3995936" y="1484784"/>
              <a:ext cx="288032" cy="4608512"/>
            </a:xfrm>
            <a:prstGeom prst="can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779912" y="6093296"/>
              <a:ext cx="720080" cy="144016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779912" y="1412776"/>
              <a:ext cx="720080" cy="144016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Умножение 6"/>
          <p:cNvSpPr/>
          <p:nvPr/>
        </p:nvSpPr>
        <p:spPr>
          <a:xfrm>
            <a:off x="4283968" y="1124744"/>
            <a:ext cx="864096" cy="7920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4283968" y="2780928"/>
            <a:ext cx="864096" cy="7920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4283968" y="4509120"/>
            <a:ext cx="864096" cy="7920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Птичка - анимация на телефон 873663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8275" y="3284984"/>
            <a:ext cx="2355725" cy="3356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120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77</cp:revision>
  <dcterms:created xsi:type="dcterms:W3CDTF">2014-11-09T06:34:26Z</dcterms:created>
  <dcterms:modified xsi:type="dcterms:W3CDTF">2017-10-15T16:42:24Z</dcterms:modified>
</cp:coreProperties>
</file>