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4" r:id="rId4"/>
    <p:sldId id="261" r:id="rId5"/>
    <p:sldId id="263" r:id="rId6"/>
    <p:sldId id="257" r:id="rId7"/>
    <p:sldId id="259" r:id="rId8"/>
    <p:sldId id="279" r:id="rId9"/>
    <p:sldId id="287" r:id="rId10"/>
    <p:sldId id="266" r:id="rId11"/>
    <p:sldId id="283" r:id="rId12"/>
    <p:sldId id="271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3333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455E0-A305-4B81-A5DC-CDED0824E9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775CD-0782-4C1F-9A6F-55699892CD22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Три базовых ценности</a:t>
          </a:r>
          <a:endParaRPr lang="ru-RU" dirty="0"/>
        </a:p>
      </dgm:t>
    </dgm:pt>
    <dgm:pt modelId="{8890372C-DD11-466C-85CA-EFB7B4102F60}" type="parTrans" cxnId="{658E25E8-BC91-4244-A93D-1A86B7053C09}">
      <dgm:prSet/>
      <dgm:spPr/>
      <dgm:t>
        <a:bodyPr/>
        <a:lstStyle/>
        <a:p>
          <a:endParaRPr lang="ru-RU"/>
        </a:p>
      </dgm:t>
    </dgm:pt>
    <dgm:pt modelId="{5F8FAFA1-8BD3-4464-AABA-A2722BAC0A9B}" type="sibTrans" cxnId="{658E25E8-BC91-4244-A93D-1A86B7053C09}">
      <dgm:prSet/>
      <dgm:spPr/>
      <dgm:t>
        <a:bodyPr/>
        <a:lstStyle/>
        <a:p>
          <a:endParaRPr lang="ru-RU"/>
        </a:p>
      </dgm:t>
    </dgm:pt>
    <dgm:pt modelId="{71047345-B440-47ED-B44F-55E84D9205C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Отечество</a:t>
          </a:r>
          <a:endParaRPr lang="ru-RU" dirty="0"/>
        </a:p>
      </dgm:t>
    </dgm:pt>
    <dgm:pt modelId="{50C25C71-727F-4FB1-B3D3-9F77DC35C132}" type="parTrans" cxnId="{9CE8ADBC-1FC6-457D-B508-B206180CE283}">
      <dgm:prSet/>
      <dgm:spPr/>
      <dgm:t>
        <a:bodyPr/>
        <a:lstStyle/>
        <a:p>
          <a:endParaRPr lang="ru-RU"/>
        </a:p>
      </dgm:t>
    </dgm:pt>
    <dgm:pt modelId="{D0A1E705-1CDE-4BF9-9693-638FCE559E24}" type="sibTrans" cxnId="{9CE8ADBC-1FC6-457D-B508-B206180CE283}">
      <dgm:prSet/>
      <dgm:spPr/>
      <dgm:t>
        <a:bodyPr/>
        <a:lstStyle/>
        <a:p>
          <a:endParaRPr lang="ru-RU"/>
        </a:p>
      </dgm:t>
    </dgm:pt>
    <dgm:pt modelId="{F668495A-6678-4DD0-B6B1-A1237FEDD757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EF30059B-74FD-4432-93AC-2F73DCD433E2}" type="parTrans" cxnId="{41D1B5CF-159D-49CE-BE88-59DFD61A4A0F}">
      <dgm:prSet/>
      <dgm:spPr/>
      <dgm:t>
        <a:bodyPr/>
        <a:lstStyle/>
        <a:p>
          <a:endParaRPr lang="ru-RU"/>
        </a:p>
      </dgm:t>
    </dgm:pt>
    <dgm:pt modelId="{E10833FB-DADA-46F4-AB93-0C0FA7FD467C}" type="sibTrans" cxnId="{41D1B5CF-159D-49CE-BE88-59DFD61A4A0F}">
      <dgm:prSet/>
      <dgm:spPr/>
      <dgm:t>
        <a:bodyPr/>
        <a:lstStyle/>
        <a:p>
          <a:endParaRPr lang="ru-RU"/>
        </a:p>
      </dgm:t>
    </dgm:pt>
    <dgm:pt modelId="{1E0661CE-97B9-4DCD-A9C2-BF3A8E035550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Культурная традиция</a:t>
          </a:r>
          <a:endParaRPr lang="ru-RU" dirty="0"/>
        </a:p>
      </dgm:t>
    </dgm:pt>
    <dgm:pt modelId="{56D205CC-F5F4-4C86-9A77-E9BE89C5FFB8}" type="parTrans" cxnId="{AB7CC002-3CF7-42C1-AB8C-8441D0E8E93E}">
      <dgm:prSet/>
      <dgm:spPr/>
      <dgm:t>
        <a:bodyPr/>
        <a:lstStyle/>
        <a:p>
          <a:endParaRPr lang="ru-RU"/>
        </a:p>
      </dgm:t>
    </dgm:pt>
    <dgm:pt modelId="{3064ED7C-7BB7-429E-986C-1CAB8CB2455D}" type="sibTrans" cxnId="{AB7CC002-3CF7-42C1-AB8C-8441D0E8E93E}">
      <dgm:prSet/>
      <dgm:spPr/>
      <dgm:t>
        <a:bodyPr/>
        <a:lstStyle/>
        <a:p>
          <a:endParaRPr lang="ru-RU"/>
        </a:p>
      </dgm:t>
    </dgm:pt>
    <dgm:pt modelId="{0D829469-682D-403D-9B09-3967BDF6C579}" type="pres">
      <dgm:prSet presAssocID="{542455E0-A305-4B81-A5DC-CDED0824E9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B0F850-C6D0-40FF-87F2-15EEABC91DC4}" type="pres">
      <dgm:prSet presAssocID="{9D4775CD-0782-4C1F-9A6F-55699892CD22}" presName="hierRoot1" presStyleCnt="0">
        <dgm:presLayoutVars>
          <dgm:hierBranch val="init"/>
        </dgm:presLayoutVars>
      </dgm:prSet>
      <dgm:spPr/>
    </dgm:pt>
    <dgm:pt modelId="{EB6296EB-684D-4C4F-B50A-7656E4647B53}" type="pres">
      <dgm:prSet presAssocID="{9D4775CD-0782-4C1F-9A6F-55699892CD22}" presName="rootComposite1" presStyleCnt="0"/>
      <dgm:spPr/>
    </dgm:pt>
    <dgm:pt modelId="{3FF2634C-469E-49CF-A68B-52B3FDE7FC74}" type="pres">
      <dgm:prSet presAssocID="{9D4775CD-0782-4C1F-9A6F-55699892CD22}" presName="rootText1" presStyleLbl="node0" presStyleIdx="0" presStyleCnt="1" custScaleX="226680" custScaleY="144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208CF-0FF0-462E-B7E0-5DC14BF259E0}" type="pres">
      <dgm:prSet presAssocID="{9D4775CD-0782-4C1F-9A6F-55699892CD2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49EFA3-05B8-4D01-8240-FD1DD968CCAE}" type="pres">
      <dgm:prSet presAssocID="{9D4775CD-0782-4C1F-9A6F-55699892CD22}" presName="hierChild2" presStyleCnt="0"/>
      <dgm:spPr/>
    </dgm:pt>
    <dgm:pt modelId="{EC79C401-B74F-464F-B629-3C4791D72713}" type="pres">
      <dgm:prSet presAssocID="{50C25C71-727F-4FB1-B3D3-9F77DC35C13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DC3D6B3-4172-4C24-A715-D92963B295E6}" type="pres">
      <dgm:prSet presAssocID="{71047345-B440-47ED-B44F-55E84D9205C4}" presName="hierRoot2" presStyleCnt="0">
        <dgm:presLayoutVars>
          <dgm:hierBranch val="init"/>
        </dgm:presLayoutVars>
      </dgm:prSet>
      <dgm:spPr/>
    </dgm:pt>
    <dgm:pt modelId="{B45CA0AB-22EE-4F01-A48C-06AA68E7611F}" type="pres">
      <dgm:prSet presAssocID="{71047345-B440-47ED-B44F-55E84D9205C4}" presName="rootComposite" presStyleCnt="0"/>
      <dgm:spPr/>
    </dgm:pt>
    <dgm:pt modelId="{914F3AB1-4587-4487-9D6C-F2257C3ACAEC}" type="pres">
      <dgm:prSet presAssocID="{71047345-B440-47ED-B44F-55E84D9205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E2509-4A1E-468B-B0AC-8D53DC9A34F0}" type="pres">
      <dgm:prSet presAssocID="{71047345-B440-47ED-B44F-55E84D9205C4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0627A9-407D-45A6-8156-B7363F0D02C4}" type="pres">
      <dgm:prSet presAssocID="{71047345-B440-47ED-B44F-55E84D9205C4}" presName="hierChild4" presStyleCnt="0"/>
      <dgm:spPr/>
    </dgm:pt>
    <dgm:pt modelId="{ECB99763-2222-45CB-A2E2-E15DE47193CE}" type="pres">
      <dgm:prSet presAssocID="{71047345-B440-47ED-B44F-55E84D9205C4}" presName="hierChild5" presStyleCnt="0"/>
      <dgm:spPr/>
    </dgm:pt>
    <dgm:pt modelId="{AF48BBE2-E3D3-4030-A023-CBE6D7E1A66B}" type="pres">
      <dgm:prSet presAssocID="{EF30059B-74FD-4432-93AC-2F73DCD433E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85FED04-60EE-40F9-A998-671C1B20D3C1}" type="pres">
      <dgm:prSet presAssocID="{F668495A-6678-4DD0-B6B1-A1237FEDD757}" presName="hierRoot2" presStyleCnt="0">
        <dgm:presLayoutVars>
          <dgm:hierBranch val="init"/>
        </dgm:presLayoutVars>
      </dgm:prSet>
      <dgm:spPr/>
    </dgm:pt>
    <dgm:pt modelId="{A9D13CAE-C51A-4228-A209-18290D2274A8}" type="pres">
      <dgm:prSet presAssocID="{F668495A-6678-4DD0-B6B1-A1237FEDD757}" presName="rootComposite" presStyleCnt="0"/>
      <dgm:spPr/>
    </dgm:pt>
    <dgm:pt modelId="{E9F2E972-7915-40EC-9134-6E8EBDCCD748}" type="pres">
      <dgm:prSet presAssocID="{F668495A-6678-4DD0-B6B1-A1237FEDD75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977F0-B923-41B5-A8F5-27A45877C446}" type="pres">
      <dgm:prSet presAssocID="{F668495A-6678-4DD0-B6B1-A1237FEDD757}" presName="rootConnector" presStyleLbl="node2" presStyleIdx="1" presStyleCnt="3"/>
      <dgm:spPr/>
      <dgm:t>
        <a:bodyPr/>
        <a:lstStyle/>
        <a:p>
          <a:endParaRPr lang="ru-RU"/>
        </a:p>
      </dgm:t>
    </dgm:pt>
    <dgm:pt modelId="{C23AE113-A106-491F-97C2-B77E04F5B1A5}" type="pres">
      <dgm:prSet presAssocID="{F668495A-6678-4DD0-B6B1-A1237FEDD757}" presName="hierChild4" presStyleCnt="0"/>
      <dgm:spPr/>
    </dgm:pt>
    <dgm:pt modelId="{E991FB25-B579-4E4D-AE41-B43F91783E88}" type="pres">
      <dgm:prSet presAssocID="{F668495A-6678-4DD0-B6B1-A1237FEDD757}" presName="hierChild5" presStyleCnt="0"/>
      <dgm:spPr/>
    </dgm:pt>
    <dgm:pt modelId="{C8E43874-8AE8-4614-85D9-2B80DE357BB4}" type="pres">
      <dgm:prSet presAssocID="{56D205CC-F5F4-4C86-9A77-E9BE89C5FFB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BFA7AA4-08C6-4E16-A922-B8ECEBABAAB9}" type="pres">
      <dgm:prSet presAssocID="{1E0661CE-97B9-4DCD-A9C2-BF3A8E035550}" presName="hierRoot2" presStyleCnt="0">
        <dgm:presLayoutVars>
          <dgm:hierBranch val="init"/>
        </dgm:presLayoutVars>
      </dgm:prSet>
      <dgm:spPr/>
    </dgm:pt>
    <dgm:pt modelId="{B1D4E96C-0097-4B77-8A07-A01DBABBCBF9}" type="pres">
      <dgm:prSet presAssocID="{1E0661CE-97B9-4DCD-A9C2-BF3A8E035550}" presName="rootComposite" presStyleCnt="0"/>
      <dgm:spPr/>
    </dgm:pt>
    <dgm:pt modelId="{20A858F1-9090-4EEE-8271-512E2E95F287}" type="pres">
      <dgm:prSet presAssocID="{1E0661CE-97B9-4DCD-A9C2-BF3A8E0355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75CE0-E790-4CBF-9DC7-D444FABC8E54}" type="pres">
      <dgm:prSet presAssocID="{1E0661CE-97B9-4DCD-A9C2-BF3A8E035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6346065-B4B8-49D8-A65C-4597D5AD2E15}" type="pres">
      <dgm:prSet presAssocID="{1E0661CE-97B9-4DCD-A9C2-BF3A8E035550}" presName="hierChild4" presStyleCnt="0"/>
      <dgm:spPr/>
    </dgm:pt>
    <dgm:pt modelId="{53AC9B14-DF64-4AAC-9067-6A50B7E9E4B5}" type="pres">
      <dgm:prSet presAssocID="{1E0661CE-97B9-4DCD-A9C2-BF3A8E035550}" presName="hierChild5" presStyleCnt="0"/>
      <dgm:spPr/>
    </dgm:pt>
    <dgm:pt modelId="{EBB3BF0B-6B8D-4E9F-A9CC-D8A153E8938C}" type="pres">
      <dgm:prSet presAssocID="{9D4775CD-0782-4C1F-9A6F-55699892CD22}" presName="hierChild3" presStyleCnt="0"/>
      <dgm:spPr/>
    </dgm:pt>
  </dgm:ptLst>
  <dgm:cxnLst>
    <dgm:cxn modelId="{757B5542-D866-48DA-82F3-2FFA9E107B8F}" type="presOf" srcId="{F668495A-6678-4DD0-B6B1-A1237FEDD757}" destId="{A8A977F0-B923-41B5-A8F5-27A45877C446}" srcOrd="1" destOrd="0" presId="urn:microsoft.com/office/officeart/2005/8/layout/orgChart1"/>
    <dgm:cxn modelId="{AB7CC002-3CF7-42C1-AB8C-8441D0E8E93E}" srcId="{9D4775CD-0782-4C1F-9A6F-55699892CD22}" destId="{1E0661CE-97B9-4DCD-A9C2-BF3A8E035550}" srcOrd="2" destOrd="0" parTransId="{56D205CC-F5F4-4C86-9A77-E9BE89C5FFB8}" sibTransId="{3064ED7C-7BB7-429E-986C-1CAB8CB2455D}"/>
    <dgm:cxn modelId="{7142FF49-5CC0-4B01-B4E0-E3BBE7D900E4}" type="presOf" srcId="{50C25C71-727F-4FB1-B3D3-9F77DC35C132}" destId="{EC79C401-B74F-464F-B629-3C4791D72713}" srcOrd="0" destOrd="0" presId="urn:microsoft.com/office/officeart/2005/8/layout/orgChart1"/>
    <dgm:cxn modelId="{0858770D-2155-4E8E-99BE-F8F0C9237BB2}" type="presOf" srcId="{9D4775CD-0782-4C1F-9A6F-55699892CD22}" destId="{DAE208CF-0FF0-462E-B7E0-5DC14BF259E0}" srcOrd="1" destOrd="0" presId="urn:microsoft.com/office/officeart/2005/8/layout/orgChart1"/>
    <dgm:cxn modelId="{93D3C6A1-4C8F-4350-94AA-5FDB974C089C}" type="presOf" srcId="{EF30059B-74FD-4432-93AC-2F73DCD433E2}" destId="{AF48BBE2-E3D3-4030-A023-CBE6D7E1A66B}" srcOrd="0" destOrd="0" presId="urn:microsoft.com/office/officeart/2005/8/layout/orgChart1"/>
    <dgm:cxn modelId="{858463AF-D578-4980-9B5F-DA32F2A87373}" type="presOf" srcId="{9D4775CD-0782-4C1F-9A6F-55699892CD22}" destId="{3FF2634C-469E-49CF-A68B-52B3FDE7FC74}" srcOrd="0" destOrd="0" presId="urn:microsoft.com/office/officeart/2005/8/layout/orgChart1"/>
    <dgm:cxn modelId="{41D1B5CF-159D-49CE-BE88-59DFD61A4A0F}" srcId="{9D4775CD-0782-4C1F-9A6F-55699892CD22}" destId="{F668495A-6678-4DD0-B6B1-A1237FEDD757}" srcOrd="1" destOrd="0" parTransId="{EF30059B-74FD-4432-93AC-2F73DCD433E2}" sibTransId="{E10833FB-DADA-46F4-AB93-0C0FA7FD467C}"/>
    <dgm:cxn modelId="{658E25E8-BC91-4244-A93D-1A86B7053C09}" srcId="{542455E0-A305-4B81-A5DC-CDED0824E986}" destId="{9D4775CD-0782-4C1F-9A6F-55699892CD22}" srcOrd="0" destOrd="0" parTransId="{8890372C-DD11-466C-85CA-EFB7B4102F60}" sibTransId="{5F8FAFA1-8BD3-4464-AABA-A2722BAC0A9B}"/>
    <dgm:cxn modelId="{8C093459-8EF0-4DDB-B356-0D5EDF16093C}" type="presOf" srcId="{542455E0-A305-4B81-A5DC-CDED0824E986}" destId="{0D829469-682D-403D-9B09-3967BDF6C579}" srcOrd="0" destOrd="0" presId="urn:microsoft.com/office/officeart/2005/8/layout/orgChart1"/>
    <dgm:cxn modelId="{9CE8ADBC-1FC6-457D-B508-B206180CE283}" srcId="{9D4775CD-0782-4C1F-9A6F-55699892CD22}" destId="{71047345-B440-47ED-B44F-55E84D9205C4}" srcOrd="0" destOrd="0" parTransId="{50C25C71-727F-4FB1-B3D3-9F77DC35C132}" sibTransId="{D0A1E705-1CDE-4BF9-9693-638FCE559E24}"/>
    <dgm:cxn modelId="{73346B75-E8C3-4E6E-BE3A-63531B292313}" type="presOf" srcId="{1E0661CE-97B9-4DCD-A9C2-BF3A8E035550}" destId="{BE775CE0-E790-4CBF-9DC7-D444FABC8E54}" srcOrd="1" destOrd="0" presId="urn:microsoft.com/office/officeart/2005/8/layout/orgChart1"/>
    <dgm:cxn modelId="{569993A7-D374-451A-8128-B35C3CE28063}" type="presOf" srcId="{71047345-B440-47ED-B44F-55E84D9205C4}" destId="{9F3E2509-4A1E-468B-B0AC-8D53DC9A34F0}" srcOrd="1" destOrd="0" presId="urn:microsoft.com/office/officeart/2005/8/layout/orgChart1"/>
    <dgm:cxn modelId="{BE8BD5E6-AE18-4636-A01B-17CEA5A2F62D}" type="presOf" srcId="{1E0661CE-97B9-4DCD-A9C2-BF3A8E035550}" destId="{20A858F1-9090-4EEE-8271-512E2E95F287}" srcOrd="0" destOrd="0" presId="urn:microsoft.com/office/officeart/2005/8/layout/orgChart1"/>
    <dgm:cxn modelId="{ED99BD7B-ADEA-4619-8AA4-8235932B8605}" type="presOf" srcId="{56D205CC-F5F4-4C86-9A77-E9BE89C5FFB8}" destId="{C8E43874-8AE8-4614-85D9-2B80DE357BB4}" srcOrd="0" destOrd="0" presId="urn:microsoft.com/office/officeart/2005/8/layout/orgChart1"/>
    <dgm:cxn modelId="{608BD374-0D9C-4262-9BA9-596B0537FC24}" type="presOf" srcId="{F668495A-6678-4DD0-B6B1-A1237FEDD757}" destId="{E9F2E972-7915-40EC-9134-6E8EBDCCD748}" srcOrd="0" destOrd="0" presId="urn:microsoft.com/office/officeart/2005/8/layout/orgChart1"/>
    <dgm:cxn modelId="{D2C1C585-BA27-422C-BC64-A65F9611CA18}" type="presOf" srcId="{71047345-B440-47ED-B44F-55E84D9205C4}" destId="{914F3AB1-4587-4487-9D6C-F2257C3ACAEC}" srcOrd="0" destOrd="0" presId="urn:microsoft.com/office/officeart/2005/8/layout/orgChart1"/>
    <dgm:cxn modelId="{EDE9E84A-C775-4DC1-887F-5697C6407A6E}" type="presParOf" srcId="{0D829469-682D-403D-9B09-3967BDF6C579}" destId="{B6B0F850-C6D0-40FF-87F2-15EEABC91DC4}" srcOrd="0" destOrd="0" presId="urn:microsoft.com/office/officeart/2005/8/layout/orgChart1"/>
    <dgm:cxn modelId="{D8872D01-32DA-4595-88CD-79941D0B3701}" type="presParOf" srcId="{B6B0F850-C6D0-40FF-87F2-15EEABC91DC4}" destId="{EB6296EB-684D-4C4F-B50A-7656E4647B53}" srcOrd="0" destOrd="0" presId="urn:microsoft.com/office/officeart/2005/8/layout/orgChart1"/>
    <dgm:cxn modelId="{445D8871-F31A-413E-8694-B1A97CBC549C}" type="presParOf" srcId="{EB6296EB-684D-4C4F-B50A-7656E4647B53}" destId="{3FF2634C-469E-49CF-A68B-52B3FDE7FC74}" srcOrd="0" destOrd="0" presId="urn:microsoft.com/office/officeart/2005/8/layout/orgChart1"/>
    <dgm:cxn modelId="{5F668BCA-9452-42D3-9507-6EA0E0575263}" type="presParOf" srcId="{EB6296EB-684D-4C4F-B50A-7656E4647B53}" destId="{DAE208CF-0FF0-462E-B7E0-5DC14BF259E0}" srcOrd="1" destOrd="0" presId="urn:microsoft.com/office/officeart/2005/8/layout/orgChart1"/>
    <dgm:cxn modelId="{045DC3AC-FBE3-437C-804C-CDC9123A570A}" type="presParOf" srcId="{B6B0F850-C6D0-40FF-87F2-15EEABC91DC4}" destId="{EE49EFA3-05B8-4D01-8240-FD1DD968CCAE}" srcOrd="1" destOrd="0" presId="urn:microsoft.com/office/officeart/2005/8/layout/orgChart1"/>
    <dgm:cxn modelId="{4AE88257-DB09-4D43-9FE7-379BB6AE4D54}" type="presParOf" srcId="{EE49EFA3-05B8-4D01-8240-FD1DD968CCAE}" destId="{EC79C401-B74F-464F-B629-3C4791D72713}" srcOrd="0" destOrd="0" presId="urn:microsoft.com/office/officeart/2005/8/layout/orgChart1"/>
    <dgm:cxn modelId="{DD7AC3FA-8091-43A6-A1C4-8F84F4D0F2FE}" type="presParOf" srcId="{EE49EFA3-05B8-4D01-8240-FD1DD968CCAE}" destId="{BDC3D6B3-4172-4C24-A715-D92963B295E6}" srcOrd="1" destOrd="0" presId="urn:microsoft.com/office/officeart/2005/8/layout/orgChart1"/>
    <dgm:cxn modelId="{5C4C145F-16C3-4D64-99CE-D062972B8982}" type="presParOf" srcId="{BDC3D6B3-4172-4C24-A715-D92963B295E6}" destId="{B45CA0AB-22EE-4F01-A48C-06AA68E7611F}" srcOrd="0" destOrd="0" presId="urn:microsoft.com/office/officeart/2005/8/layout/orgChart1"/>
    <dgm:cxn modelId="{855E9105-000B-4C8B-80E4-D33BF7C5B688}" type="presParOf" srcId="{B45CA0AB-22EE-4F01-A48C-06AA68E7611F}" destId="{914F3AB1-4587-4487-9D6C-F2257C3ACAEC}" srcOrd="0" destOrd="0" presId="urn:microsoft.com/office/officeart/2005/8/layout/orgChart1"/>
    <dgm:cxn modelId="{7A0599EB-C8BE-4BD8-8ECD-D310DA7B0DF1}" type="presParOf" srcId="{B45CA0AB-22EE-4F01-A48C-06AA68E7611F}" destId="{9F3E2509-4A1E-468B-B0AC-8D53DC9A34F0}" srcOrd="1" destOrd="0" presId="urn:microsoft.com/office/officeart/2005/8/layout/orgChart1"/>
    <dgm:cxn modelId="{0335A790-686D-4451-90B9-1FC5B5A454B5}" type="presParOf" srcId="{BDC3D6B3-4172-4C24-A715-D92963B295E6}" destId="{9B0627A9-407D-45A6-8156-B7363F0D02C4}" srcOrd="1" destOrd="0" presId="urn:microsoft.com/office/officeart/2005/8/layout/orgChart1"/>
    <dgm:cxn modelId="{E226F6AE-8616-418A-92F6-55595275EA23}" type="presParOf" srcId="{BDC3D6B3-4172-4C24-A715-D92963B295E6}" destId="{ECB99763-2222-45CB-A2E2-E15DE47193CE}" srcOrd="2" destOrd="0" presId="urn:microsoft.com/office/officeart/2005/8/layout/orgChart1"/>
    <dgm:cxn modelId="{67499852-D962-414F-A853-EEB8CCEC5844}" type="presParOf" srcId="{EE49EFA3-05B8-4D01-8240-FD1DD968CCAE}" destId="{AF48BBE2-E3D3-4030-A023-CBE6D7E1A66B}" srcOrd="2" destOrd="0" presId="urn:microsoft.com/office/officeart/2005/8/layout/orgChart1"/>
    <dgm:cxn modelId="{4ECC3559-4987-4046-86E1-05EC380527E0}" type="presParOf" srcId="{EE49EFA3-05B8-4D01-8240-FD1DD968CCAE}" destId="{585FED04-60EE-40F9-A998-671C1B20D3C1}" srcOrd="3" destOrd="0" presId="urn:microsoft.com/office/officeart/2005/8/layout/orgChart1"/>
    <dgm:cxn modelId="{96257C8B-D445-4D14-8AF5-978454F04204}" type="presParOf" srcId="{585FED04-60EE-40F9-A998-671C1B20D3C1}" destId="{A9D13CAE-C51A-4228-A209-18290D2274A8}" srcOrd="0" destOrd="0" presId="urn:microsoft.com/office/officeart/2005/8/layout/orgChart1"/>
    <dgm:cxn modelId="{910558AA-D88D-4E26-A91D-541B781DF7BB}" type="presParOf" srcId="{A9D13CAE-C51A-4228-A209-18290D2274A8}" destId="{E9F2E972-7915-40EC-9134-6E8EBDCCD748}" srcOrd="0" destOrd="0" presId="urn:microsoft.com/office/officeart/2005/8/layout/orgChart1"/>
    <dgm:cxn modelId="{71CBF489-45D2-4C4A-968F-446E2191A489}" type="presParOf" srcId="{A9D13CAE-C51A-4228-A209-18290D2274A8}" destId="{A8A977F0-B923-41B5-A8F5-27A45877C446}" srcOrd="1" destOrd="0" presId="urn:microsoft.com/office/officeart/2005/8/layout/orgChart1"/>
    <dgm:cxn modelId="{C7E728FA-4851-462C-B374-6089152A3285}" type="presParOf" srcId="{585FED04-60EE-40F9-A998-671C1B20D3C1}" destId="{C23AE113-A106-491F-97C2-B77E04F5B1A5}" srcOrd="1" destOrd="0" presId="urn:microsoft.com/office/officeart/2005/8/layout/orgChart1"/>
    <dgm:cxn modelId="{C001F15F-ED05-487C-AB77-61C95AF213BD}" type="presParOf" srcId="{585FED04-60EE-40F9-A998-671C1B20D3C1}" destId="{E991FB25-B579-4E4D-AE41-B43F91783E88}" srcOrd="2" destOrd="0" presId="urn:microsoft.com/office/officeart/2005/8/layout/orgChart1"/>
    <dgm:cxn modelId="{FF94028D-6F5E-4E1F-8C5A-292AC3307EDD}" type="presParOf" srcId="{EE49EFA3-05B8-4D01-8240-FD1DD968CCAE}" destId="{C8E43874-8AE8-4614-85D9-2B80DE357BB4}" srcOrd="4" destOrd="0" presId="urn:microsoft.com/office/officeart/2005/8/layout/orgChart1"/>
    <dgm:cxn modelId="{99D9030E-AD97-4FF2-8AD0-A0AC85224448}" type="presParOf" srcId="{EE49EFA3-05B8-4D01-8240-FD1DD968CCAE}" destId="{FBFA7AA4-08C6-4E16-A922-B8ECEBABAAB9}" srcOrd="5" destOrd="0" presId="urn:microsoft.com/office/officeart/2005/8/layout/orgChart1"/>
    <dgm:cxn modelId="{A427D81D-BB93-433E-A214-129554586AA9}" type="presParOf" srcId="{FBFA7AA4-08C6-4E16-A922-B8ECEBABAAB9}" destId="{B1D4E96C-0097-4B77-8A07-A01DBABBCBF9}" srcOrd="0" destOrd="0" presId="urn:microsoft.com/office/officeart/2005/8/layout/orgChart1"/>
    <dgm:cxn modelId="{E5E5EF4C-5BE4-4B7E-B48F-E6C56CC3BEFC}" type="presParOf" srcId="{B1D4E96C-0097-4B77-8A07-A01DBABBCBF9}" destId="{20A858F1-9090-4EEE-8271-512E2E95F287}" srcOrd="0" destOrd="0" presId="urn:microsoft.com/office/officeart/2005/8/layout/orgChart1"/>
    <dgm:cxn modelId="{749EA3E8-8A1B-4857-8041-60B0D9E58086}" type="presParOf" srcId="{B1D4E96C-0097-4B77-8A07-A01DBABBCBF9}" destId="{BE775CE0-E790-4CBF-9DC7-D444FABC8E54}" srcOrd="1" destOrd="0" presId="urn:microsoft.com/office/officeart/2005/8/layout/orgChart1"/>
    <dgm:cxn modelId="{76521924-4DAA-40BF-ACD1-BA59FC58453B}" type="presParOf" srcId="{FBFA7AA4-08C6-4E16-A922-B8ECEBABAAB9}" destId="{B6346065-B4B8-49D8-A65C-4597D5AD2E15}" srcOrd="1" destOrd="0" presId="urn:microsoft.com/office/officeart/2005/8/layout/orgChart1"/>
    <dgm:cxn modelId="{00971DE0-5239-41B1-97C4-51D6F3B8DC06}" type="presParOf" srcId="{FBFA7AA4-08C6-4E16-A922-B8ECEBABAAB9}" destId="{53AC9B14-DF64-4AAC-9067-6A50B7E9E4B5}" srcOrd="2" destOrd="0" presId="urn:microsoft.com/office/officeart/2005/8/layout/orgChart1"/>
    <dgm:cxn modelId="{D1C9EFE6-B496-4876-BDEB-FB4E99B5F3C5}" type="presParOf" srcId="{B6B0F850-C6D0-40FF-87F2-15EEABC91DC4}" destId="{EBB3BF0B-6B8D-4E9F-A9CC-D8A153E893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43874-8AE8-4614-85D9-2B80DE357BB4}">
      <dsp:nvSpPr>
        <dsp:cNvPr id="0" name=""/>
        <dsp:cNvSpPr/>
      </dsp:nvSpPr>
      <dsp:spPr>
        <a:xfrm>
          <a:off x="3692686" y="2414631"/>
          <a:ext cx="2612602" cy="453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3"/>
              </a:lnTo>
              <a:lnTo>
                <a:pt x="2612602" y="226713"/>
              </a:lnTo>
              <a:lnTo>
                <a:pt x="2612602" y="453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8BBE2-E3D3-4030-A023-CBE6D7E1A66B}">
      <dsp:nvSpPr>
        <dsp:cNvPr id="0" name=""/>
        <dsp:cNvSpPr/>
      </dsp:nvSpPr>
      <dsp:spPr>
        <a:xfrm>
          <a:off x="3646966" y="2414631"/>
          <a:ext cx="91440" cy="453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9C401-B74F-464F-B629-3C4791D72713}">
      <dsp:nvSpPr>
        <dsp:cNvPr id="0" name=""/>
        <dsp:cNvSpPr/>
      </dsp:nvSpPr>
      <dsp:spPr>
        <a:xfrm>
          <a:off x="1080083" y="2414631"/>
          <a:ext cx="2612602" cy="453426"/>
        </a:xfrm>
        <a:custGeom>
          <a:avLst/>
          <a:gdLst/>
          <a:ahLst/>
          <a:cxnLst/>
          <a:rect l="0" t="0" r="0" b="0"/>
          <a:pathLst>
            <a:path>
              <a:moveTo>
                <a:pt x="2612602" y="0"/>
              </a:moveTo>
              <a:lnTo>
                <a:pt x="2612602" y="226713"/>
              </a:lnTo>
              <a:lnTo>
                <a:pt x="0" y="226713"/>
              </a:lnTo>
              <a:lnTo>
                <a:pt x="0" y="453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634C-469E-49CF-A68B-52B3FDE7FC74}">
      <dsp:nvSpPr>
        <dsp:cNvPr id="0" name=""/>
        <dsp:cNvSpPr/>
      </dsp:nvSpPr>
      <dsp:spPr>
        <a:xfrm>
          <a:off x="1245476" y="852953"/>
          <a:ext cx="4894419" cy="156167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Три базовых ценности</a:t>
          </a:r>
          <a:endParaRPr lang="ru-RU" sz="3500" kern="1200" dirty="0"/>
        </a:p>
      </dsp:txBody>
      <dsp:txXfrm>
        <a:off x="1245476" y="852953"/>
        <a:ext cx="4894419" cy="1561677"/>
      </dsp:txXfrm>
    </dsp:sp>
    <dsp:sp modelId="{914F3AB1-4587-4487-9D6C-F2257C3ACAEC}">
      <dsp:nvSpPr>
        <dsp:cNvPr id="0" name=""/>
        <dsp:cNvSpPr/>
      </dsp:nvSpPr>
      <dsp:spPr>
        <a:xfrm>
          <a:off x="495" y="2868058"/>
          <a:ext cx="2159175" cy="107958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Отечество</a:t>
          </a:r>
          <a:endParaRPr lang="ru-RU" sz="3500" kern="1200" dirty="0"/>
        </a:p>
      </dsp:txBody>
      <dsp:txXfrm>
        <a:off x="495" y="2868058"/>
        <a:ext cx="2159175" cy="1079587"/>
      </dsp:txXfrm>
    </dsp:sp>
    <dsp:sp modelId="{E9F2E972-7915-40EC-9134-6E8EBDCCD748}">
      <dsp:nvSpPr>
        <dsp:cNvPr id="0" name=""/>
        <dsp:cNvSpPr/>
      </dsp:nvSpPr>
      <dsp:spPr>
        <a:xfrm>
          <a:off x="2613098" y="2868058"/>
          <a:ext cx="2159175" cy="107958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Семья</a:t>
          </a:r>
          <a:endParaRPr lang="ru-RU" sz="3500" kern="1200" dirty="0"/>
        </a:p>
      </dsp:txBody>
      <dsp:txXfrm>
        <a:off x="2613098" y="2868058"/>
        <a:ext cx="2159175" cy="1079587"/>
      </dsp:txXfrm>
    </dsp:sp>
    <dsp:sp modelId="{20A858F1-9090-4EEE-8271-512E2E95F287}">
      <dsp:nvSpPr>
        <dsp:cNvPr id="0" name=""/>
        <dsp:cNvSpPr/>
      </dsp:nvSpPr>
      <dsp:spPr>
        <a:xfrm>
          <a:off x="5225700" y="2868058"/>
          <a:ext cx="2159175" cy="107958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Культурная традиция</a:t>
          </a:r>
          <a:endParaRPr lang="ru-RU" sz="3500" kern="1200" dirty="0"/>
        </a:p>
      </dsp:txBody>
      <dsp:txXfrm>
        <a:off x="5225700" y="2868058"/>
        <a:ext cx="2159175" cy="107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E1D5-81EE-41F0-93E8-DE3B5E4C666D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AFF-7458-4FAE-9491-8755B1190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4534-5906-44F2-9F04-9681FA2E47F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6A36-FDB8-46CD-802B-75860A1F0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712968" cy="2880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Родительское собрание: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Введение  комплексного учебного курса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«Основы религиозных культур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 светской этики» </a:t>
            </a:r>
            <a: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dirty="0">
              <a:solidFill>
                <a:srgbClr val="990099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43408"/>
            <a:ext cx="9144000" cy="2664296"/>
            <a:chOff x="0" y="-142875"/>
            <a:chExt cx="9144000" cy="228600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42875"/>
              <a:ext cx="6076950" cy="2286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7425" y="-142875"/>
              <a:ext cx="3076575" cy="2286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54538" cy="144013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Воспитание детей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рамках курса ОРКСЭ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738537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77876"/>
            <a:ext cx="3922132" cy="155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8"/>
            <a:ext cx="5040560" cy="549460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/>
              <a:t>Россия – наша Родина.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Культура и религия.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Добро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зло. </a:t>
            </a:r>
            <a:endParaRPr lang="ru-RU" sz="2800" b="1" dirty="0" smtClean="0"/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Христианская этика.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Золотое правило нравственности.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Любовь к ближнему.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Добродетели и страсти.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Отношение к труду.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Долг и ответственность. 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Милосердие и сострадание</a:t>
            </a:r>
            <a:r>
              <a:rPr lang="ru-RU" sz="2800" b="1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/>
              <a:t>Праздники. </a:t>
            </a:r>
            <a:endParaRPr lang="ru-RU" sz="2800" b="1" dirty="0"/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560" y="1556792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976027" cy="149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188913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Курс  ОРКСЭ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412776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носит культурологический характер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носит светский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3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безотметочная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методика  преподавания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80003" cy="3024336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660066"/>
                </a:solidFill>
                <a:latin typeface="+mn-lt"/>
              </a:rPr>
              <a:t>Содержание модулей курса:</a:t>
            </a:r>
            <a:r>
              <a:rPr lang="ru-RU" altLang="ru-RU" sz="32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altLang="ru-RU" sz="32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altLang="ru-RU" sz="3200" b="1" dirty="0" smtClean="0">
                <a:latin typeface="+mn-lt"/>
              </a:rPr>
              <a:t>-</a:t>
            </a:r>
            <a:r>
              <a:rPr lang="ru-RU" alt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200" b="1" dirty="0" smtClean="0">
                <a:latin typeface="+mn-lt"/>
              </a:rPr>
              <a:t>ориентировано на общее знакомство с соответствующими религиями,  их культурой; </a:t>
            </a:r>
            <a:br>
              <a:rPr lang="ru-RU" altLang="ru-RU" sz="3200" b="1" dirty="0" smtClean="0">
                <a:latin typeface="+mn-lt"/>
              </a:rPr>
            </a:br>
            <a:r>
              <a:rPr lang="ru-RU" altLang="ru-RU" sz="3200" b="1" dirty="0" smtClean="0">
                <a:latin typeface="+mn-lt"/>
              </a:rPr>
              <a:t> -не включает специальных богословских вопросов;</a:t>
            </a:r>
            <a:br>
              <a:rPr lang="ru-RU" altLang="ru-RU" sz="3200" b="1" dirty="0" smtClean="0">
                <a:latin typeface="+mn-lt"/>
              </a:rPr>
            </a:br>
            <a:r>
              <a:rPr lang="ru-RU" altLang="ru-RU" sz="3200" b="1" dirty="0" smtClean="0">
                <a:latin typeface="+mn-lt"/>
              </a:rPr>
              <a:t> -не содержит критических оценок других религий и мировоззрений</a:t>
            </a:r>
            <a:endParaRPr lang="ru-RU" altLang="ru-RU" sz="3200" b="1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.ytimg.com/vi/ViarEMxi3W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26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5589240"/>
            <a:ext cx="871719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8915400" cy="4643437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 соответствии с новыми ФГОС с 2012 года во всех субъектах РФ в процесс обучения вводится новая область знания: «Основы духовно-нравственной культуры народов России»</a:t>
            </a:r>
          </a:p>
        </p:txBody>
      </p:sp>
      <p:pic>
        <p:nvPicPr>
          <p:cNvPr id="2051" name="Содержимое 12" descr="новая шк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3501008"/>
            <a:ext cx="4487863" cy="3100387"/>
          </a:xfrm>
        </p:spPr>
      </p:pic>
      <p:pic>
        <p:nvPicPr>
          <p:cNvPr id="2052" name="Picture 3" descr="C:\Users\Asus\Desktop\станд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41433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8680"/>
            <a:ext cx="8147248" cy="5577483"/>
          </a:xfrm>
        </p:spPr>
        <p:txBody>
          <a:bodyPr/>
          <a:lstStyle/>
          <a:p>
            <a:r>
              <a:rPr lang="ru-RU" b="1" dirty="0" smtClean="0"/>
              <a:t>Воспитание детей было и остаётся самым трудным видом деятельности в мире.</a:t>
            </a:r>
          </a:p>
          <a:p>
            <a:r>
              <a:rPr lang="ru-RU" b="1" dirty="0" smtClean="0"/>
              <a:t> Что может быть сложнее и ответственнее, чем </a:t>
            </a:r>
            <a:r>
              <a:rPr lang="ru-RU" b="1" u="sng" dirty="0" smtClean="0">
                <a:solidFill>
                  <a:srgbClr val="660066"/>
                </a:solidFill>
              </a:rPr>
              <a:t>воспитать в человеке </a:t>
            </a:r>
            <a:r>
              <a:rPr lang="ru-RU" b="1" u="sng" dirty="0" smtClean="0">
                <a:solidFill>
                  <a:srgbClr val="990099"/>
                </a:solidFill>
              </a:rPr>
              <a:t>Человека</a:t>
            </a:r>
            <a:r>
              <a:rPr lang="ru-RU" b="1" dirty="0" smtClean="0"/>
              <a:t>?</a:t>
            </a:r>
            <a:r>
              <a:rPr lang="ru-RU" dirty="0" smtClean="0"/>
              <a:t> </a:t>
            </a:r>
          </a:p>
        </p:txBody>
      </p:sp>
      <p:pic>
        <p:nvPicPr>
          <p:cNvPr id="4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82767"/>
            <a:ext cx="6264696" cy="4175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Главное наше достояние – это  наши </a:t>
            </a:r>
            <a:r>
              <a:rPr lang="ru-RU" sz="3200" b="1" u="sng" dirty="0" smtClean="0">
                <a:solidFill>
                  <a:srgbClr val="C00000"/>
                </a:solidFill>
              </a:rPr>
              <a:t>дети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980728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 РЕБЁНОК – МЛАДШИЙ ПОДРОСТОК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836712"/>
            <a:ext cx="8229600" cy="2304256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800" b="1" dirty="0" smtClean="0">
                <a:latin typeface="Arial" charset="0"/>
              </a:rPr>
              <a:t>Младший подростковый возраст (уч-ся 4-6 </a:t>
            </a:r>
            <a:r>
              <a:rPr lang="ru-RU" sz="2800" b="1" dirty="0" err="1" smtClean="0">
                <a:latin typeface="Arial" charset="0"/>
              </a:rPr>
              <a:t>кл</a:t>
            </a:r>
            <a:r>
              <a:rPr lang="ru-RU" sz="2800" b="1" dirty="0" smtClean="0">
                <a:latin typeface="Arial" charset="0"/>
              </a:rPr>
              <a:t>.) – один из самых сложных периодов развития школьников.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latin typeface="Arial" charset="0"/>
              </a:rPr>
              <a:t>В это время ребёнок переживает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два кризиса</a:t>
            </a:r>
          </a:p>
          <a:p>
            <a:endParaRPr lang="ru-RU" sz="2800" b="1" dirty="0" smtClean="0">
              <a:latin typeface="Arial" charset="0"/>
            </a:endParaRPr>
          </a:p>
        </p:txBody>
      </p:sp>
      <p:graphicFrame>
        <p:nvGraphicFramePr>
          <p:cNvPr id="4" name="Group 12"/>
          <p:cNvGraphicFramePr>
            <a:graphicFrameLocks/>
          </p:cNvGraphicFramePr>
          <p:nvPr/>
        </p:nvGraphicFramePr>
        <p:xfrm>
          <a:off x="251520" y="3068960"/>
          <a:ext cx="5256584" cy="3312368"/>
        </p:xfrm>
        <a:graphic>
          <a:graphicData uri="http://schemas.openxmlformats.org/drawingml/2006/table">
            <a:tbl>
              <a:tblPr/>
              <a:tblGrid>
                <a:gridCol w="5256584"/>
              </a:tblGrid>
              <a:tr h="3312368"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Возрастной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Переход от детского возраста к подростковому: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Начало полового созревания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Вхождение в самостоятельную и ответственную взрослую жизнь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8"/>
          <p:cNvGraphicFramePr>
            <a:graphicFrameLocks/>
          </p:cNvGraphicFramePr>
          <p:nvPr/>
        </p:nvGraphicFramePr>
        <p:xfrm>
          <a:off x="5652120" y="3068960"/>
          <a:ext cx="3240361" cy="3240360"/>
        </p:xfrm>
        <a:graphic>
          <a:graphicData uri="http://schemas.openxmlformats.org/drawingml/2006/table">
            <a:tbl>
              <a:tblPr/>
              <a:tblGrid>
                <a:gridCol w="3240361"/>
              </a:tblGrid>
              <a:tr h="3240360"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Образовательный </a:t>
                      </a:r>
                    </a:p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Переход с начальной</a:t>
                      </a:r>
                    </a:p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 основную ступень общего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effectLst/>
              </a:rPr>
              <a:t>Происходит переоценка ценностей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Необходимо поддержать ребёнка в этот сложный для него период. </a:t>
            </a:r>
          </a:p>
          <a:p>
            <a:r>
              <a:rPr lang="ru-RU" dirty="0" smtClean="0"/>
              <a:t>Очень важно, чтобы отказ от ценностей детства и переход к ценностям взрослой жизни происходили в контексте </a:t>
            </a:r>
            <a:r>
              <a:rPr lang="ru-RU" b="1" dirty="0" smtClean="0"/>
              <a:t>определённого культурного и мировоззренческого пространства</a:t>
            </a:r>
            <a:r>
              <a:rPr lang="ru-RU" dirty="0" smtClean="0"/>
              <a:t>. 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hool595.ru/grade_school/kompleksnyy-uchebnyy-kurs-orkse/%D0%9E%D0%A0%D0%9A%D0%A1%D0%AD%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33975" cy="552947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7232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Цели курса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7853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асширение кругозора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школьников</a:t>
            </a:r>
          </a:p>
          <a:p>
            <a:r>
              <a:rPr lang="ru-RU" b="1" dirty="0" smtClean="0">
                <a:solidFill>
                  <a:srgbClr val="C00000"/>
                </a:solidFill>
                <a:effectLst/>
              </a:rPr>
              <a:t>Воспитание и  формирование </a:t>
            </a:r>
            <a:r>
              <a:rPr lang="ru-RU" b="1" i="1" u="sng" dirty="0" smtClean="0">
                <a:solidFill>
                  <a:schemeClr val="tx1"/>
                </a:solidFill>
                <a:effectLst/>
              </a:rPr>
              <a:t>порядочного, честного и достойного гражданина, готового к межкультурному диалогу и уважительному отношению ко всем гражданам страны.</a:t>
            </a:r>
            <a:endParaRPr lang="ru-RU" i="1" u="sng" dirty="0"/>
          </a:p>
        </p:txBody>
      </p:sp>
      <p:pic>
        <p:nvPicPr>
          <p:cNvPr id="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1160"/>
            <a:ext cx="3851920" cy="27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</a:t>
            </a:r>
            <a:r>
              <a:rPr lang="ru-RU" b="1" i="1" u="sng" dirty="0" smtClean="0">
                <a:solidFill>
                  <a:srgbClr val="004D86"/>
                </a:solidFill>
              </a:rPr>
              <a:t>нравственных идеалах и ценностях</a:t>
            </a:r>
            <a:r>
              <a:rPr lang="ru-RU" b="1" u="sng" dirty="0" smtClean="0">
                <a:solidFill>
                  <a:srgbClr val="004D86"/>
                </a:solidFill>
              </a:rPr>
              <a:t>,</a:t>
            </a:r>
            <a:r>
              <a:rPr lang="ru-RU" b="1" dirty="0" smtClean="0">
                <a:solidFill>
                  <a:srgbClr val="004D86"/>
                </a:solidFill>
              </a:rPr>
              <a:t> составляющих основу многонациональной культуры России.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80928"/>
            <a:ext cx="8280920" cy="3754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98236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293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Родительское собрание: Введение  комплексного учебного курса  «Основы религиозных культур  и светской этики»  </vt:lpstr>
      <vt:lpstr>Слайд 2</vt:lpstr>
      <vt:lpstr>Слайд 3</vt:lpstr>
      <vt:lpstr>ВАШ РЕБЁНОК – МЛАДШИЙ ПОДРОСТОК</vt:lpstr>
      <vt:lpstr>Происходит переоценка ценностей</vt:lpstr>
      <vt:lpstr>Курс «Основы религиозных культур и светской этики»</vt:lpstr>
      <vt:lpstr>Цели курса</vt:lpstr>
      <vt:lpstr>Слайд 8</vt:lpstr>
      <vt:lpstr>Слайд 9</vt:lpstr>
      <vt:lpstr>Воспитание детей  в рамках курса ОРКСЭ</vt:lpstr>
      <vt:lpstr>Модуль «Основы православной культуры» </vt:lpstr>
      <vt:lpstr>Содержание модулей курса: - ориентировано на общее знакомство с соответствующими религиями,  их культурой;   -не включает специальных богословских вопросов;  -не содержит критических оценок других религий и мировоззрений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собрание: Введение  комплексного учебного курса  «Основы религиозных культур  и светской этики»</dc:title>
  <dc:creator>DNS</dc:creator>
  <cp:lastModifiedBy>DNS</cp:lastModifiedBy>
  <cp:revision>23</cp:revision>
  <dcterms:created xsi:type="dcterms:W3CDTF">2018-04-22T17:40:14Z</dcterms:created>
  <dcterms:modified xsi:type="dcterms:W3CDTF">2018-04-24T20:06:56Z</dcterms:modified>
</cp:coreProperties>
</file>