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B751-296A-4F96-8ADD-D4028F13E67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33D8-625C-4D35-B275-4E86632EF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80728"/>
            <a:ext cx="66247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251974" cy="4032448"/>
          </a:xfrm>
          <a:prstGeom prst="rect">
            <a:avLst/>
          </a:prstGeom>
          <a:noFill/>
        </p:spPr>
      </p:pic>
      <p:pic>
        <p:nvPicPr>
          <p:cNvPr id="6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251974" cy="4032448"/>
          </a:xfrm>
          <a:prstGeom prst="rect">
            <a:avLst/>
          </a:prstGeom>
          <a:noFill/>
        </p:spPr>
      </p:pic>
      <p:pic>
        <p:nvPicPr>
          <p:cNvPr id="7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25197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инус 8"/>
          <p:cNvSpPr/>
          <p:nvPr/>
        </p:nvSpPr>
        <p:spPr>
          <a:xfrm rot="18774956">
            <a:off x="-114711" y="1341778"/>
            <a:ext cx="1884546" cy="357978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18774956">
            <a:off x="1810139" y="1325662"/>
            <a:ext cx="1884546" cy="357978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 rot="18774956">
            <a:off x="3754355" y="1325662"/>
            <a:ext cx="1884546" cy="357978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18774956">
            <a:off x="5626563" y="1325663"/>
            <a:ext cx="1884546" cy="357978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 rot="18774956">
            <a:off x="7570778" y="1325662"/>
            <a:ext cx="1884546" cy="357978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691680" y="1412776"/>
            <a:ext cx="216024" cy="216024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635896" y="1412776"/>
            <a:ext cx="216024" cy="216024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508104" y="1412776"/>
            <a:ext cx="216024" cy="216024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452320" y="1412776"/>
            <a:ext cx="216024" cy="216024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643563" y="2694403"/>
            <a:ext cx="7112374" cy="1984769"/>
            <a:chOff x="643563" y="2694403"/>
            <a:chExt cx="7112374" cy="1984769"/>
          </a:xfrm>
        </p:grpSpPr>
        <p:sp>
          <p:nvSpPr>
            <p:cNvPr id="18" name="Минус 17"/>
            <p:cNvSpPr/>
            <p:nvPr/>
          </p:nvSpPr>
          <p:spPr>
            <a:xfrm rot="18774956">
              <a:off x="874035" y="3485902"/>
              <a:ext cx="1884546" cy="357978"/>
            </a:xfrm>
            <a:prstGeom prst="mathMin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/>
            <p:nvPr/>
          </p:nvSpPr>
          <p:spPr>
            <a:xfrm rot="18774956">
              <a:off x="2746242" y="3485903"/>
              <a:ext cx="1884546" cy="357978"/>
            </a:xfrm>
            <a:prstGeom prst="mathMin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/>
            <p:nvPr/>
          </p:nvSpPr>
          <p:spPr>
            <a:xfrm rot="18774956">
              <a:off x="4690459" y="3557910"/>
              <a:ext cx="1884546" cy="357978"/>
            </a:xfrm>
            <a:prstGeom prst="mathMin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/>
            <p:nvPr/>
          </p:nvSpPr>
          <p:spPr>
            <a:xfrm rot="18774956">
              <a:off x="6634675" y="3485902"/>
              <a:ext cx="1884546" cy="357978"/>
            </a:xfrm>
            <a:prstGeom prst="mathMin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Минус 21"/>
            <p:cNvSpPr/>
            <p:nvPr/>
          </p:nvSpPr>
          <p:spPr>
            <a:xfrm rot="13533123">
              <a:off x="-169613" y="3507580"/>
              <a:ext cx="1984329" cy="357978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инус 22"/>
            <p:cNvSpPr/>
            <p:nvPr/>
          </p:nvSpPr>
          <p:spPr>
            <a:xfrm rot="13533123">
              <a:off x="1738091" y="3507579"/>
              <a:ext cx="1984329" cy="357978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Минус 23"/>
            <p:cNvSpPr/>
            <p:nvPr/>
          </p:nvSpPr>
          <p:spPr>
            <a:xfrm rot="13533123">
              <a:off x="3682308" y="3507579"/>
              <a:ext cx="1984329" cy="357978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/>
            <p:nvPr/>
          </p:nvSpPr>
          <p:spPr>
            <a:xfrm rot="13533123">
              <a:off x="5626523" y="3507579"/>
              <a:ext cx="1984329" cy="357978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79512" y="5085184"/>
            <a:ext cx="8062834" cy="1584176"/>
            <a:chOff x="179512" y="5085184"/>
            <a:chExt cx="8062834" cy="1584176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179512" y="5085184"/>
              <a:ext cx="4176464" cy="1584176"/>
              <a:chOff x="179512" y="5085184"/>
              <a:chExt cx="4176464" cy="1584176"/>
            </a:xfrm>
          </p:grpSpPr>
          <p:sp>
            <p:nvSpPr>
              <p:cNvPr id="27" name="Минус 26"/>
              <p:cNvSpPr/>
              <p:nvPr/>
            </p:nvSpPr>
            <p:spPr>
              <a:xfrm>
                <a:off x="179512" y="5157192"/>
                <a:ext cx="1296144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1115616" y="5085184"/>
                <a:ext cx="3240360" cy="1584176"/>
                <a:chOff x="1115616" y="5085184"/>
                <a:chExt cx="3240360" cy="1584176"/>
              </a:xfrm>
            </p:grpSpPr>
            <p:sp>
              <p:nvSpPr>
                <p:cNvPr id="28" name="Минус 27"/>
                <p:cNvSpPr/>
                <p:nvPr/>
              </p:nvSpPr>
              <p:spPr>
                <a:xfrm rot="5400000">
                  <a:off x="538521" y="5662279"/>
                  <a:ext cx="1512168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Минус 28"/>
                <p:cNvSpPr/>
                <p:nvPr/>
              </p:nvSpPr>
              <p:spPr>
                <a:xfrm>
                  <a:off x="1115616" y="6165304"/>
                  <a:ext cx="1296144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Минус 29"/>
                <p:cNvSpPr/>
                <p:nvPr/>
              </p:nvSpPr>
              <p:spPr>
                <a:xfrm>
                  <a:off x="3059832" y="6237312"/>
                  <a:ext cx="1296144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Минус 30"/>
                <p:cNvSpPr/>
                <p:nvPr/>
              </p:nvSpPr>
              <p:spPr>
                <a:xfrm rot="5400000">
                  <a:off x="1546633" y="5662279"/>
                  <a:ext cx="1512168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Минус 31"/>
                <p:cNvSpPr/>
                <p:nvPr/>
              </p:nvSpPr>
              <p:spPr>
                <a:xfrm rot="5400000">
                  <a:off x="2482737" y="5734287"/>
                  <a:ext cx="1512168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Минус 32"/>
                <p:cNvSpPr/>
                <p:nvPr/>
              </p:nvSpPr>
              <p:spPr>
                <a:xfrm>
                  <a:off x="2123728" y="5157192"/>
                  <a:ext cx="1296144" cy="357978"/>
                </a:xfrm>
                <a:prstGeom prst="mathMinus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39" name="Группа 33"/>
            <p:cNvGrpSpPr/>
            <p:nvPr/>
          </p:nvGrpSpPr>
          <p:grpSpPr>
            <a:xfrm>
              <a:off x="4067944" y="5085184"/>
              <a:ext cx="2232248" cy="1584176"/>
              <a:chOff x="2123728" y="5085184"/>
              <a:chExt cx="2232248" cy="1584176"/>
            </a:xfrm>
          </p:grpSpPr>
          <p:sp>
            <p:nvSpPr>
              <p:cNvPr id="42" name="Минус 41"/>
              <p:cNvSpPr/>
              <p:nvPr/>
            </p:nvSpPr>
            <p:spPr>
              <a:xfrm>
                <a:off x="3059832" y="6237312"/>
                <a:ext cx="1296144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Минус 42"/>
              <p:cNvSpPr/>
              <p:nvPr/>
            </p:nvSpPr>
            <p:spPr>
              <a:xfrm rot="5400000">
                <a:off x="1546633" y="5662279"/>
                <a:ext cx="1512168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Минус 43"/>
              <p:cNvSpPr/>
              <p:nvPr/>
            </p:nvSpPr>
            <p:spPr>
              <a:xfrm rot="5400000">
                <a:off x="2482737" y="5734287"/>
                <a:ext cx="1512168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Минус 44"/>
              <p:cNvSpPr/>
              <p:nvPr/>
            </p:nvSpPr>
            <p:spPr>
              <a:xfrm>
                <a:off x="2123728" y="5157192"/>
                <a:ext cx="1296144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7" name="Группа 33"/>
            <p:cNvGrpSpPr/>
            <p:nvPr/>
          </p:nvGrpSpPr>
          <p:grpSpPr>
            <a:xfrm>
              <a:off x="5940152" y="5085184"/>
              <a:ext cx="2232248" cy="1584176"/>
              <a:chOff x="2123728" y="5085184"/>
              <a:chExt cx="2232248" cy="1584176"/>
            </a:xfrm>
          </p:grpSpPr>
          <p:sp>
            <p:nvSpPr>
              <p:cNvPr id="48" name="Минус 47"/>
              <p:cNvSpPr/>
              <p:nvPr/>
            </p:nvSpPr>
            <p:spPr>
              <a:xfrm>
                <a:off x="3059832" y="6237312"/>
                <a:ext cx="1296144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Минус 48"/>
              <p:cNvSpPr/>
              <p:nvPr/>
            </p:nvSpPr>
            <p:spPr>
              <a:xfrm rot="5400000">
                <a:off x="1546633" y="5662279"/>
                <a:ext cx="1512168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Минус 49"/>
              <p:cNvSpPr/>
              <p:nvPr/>
            </p:nvSpPr>
            <p:spPr>
              <a:xfrm rot="5400000">
                <a:off x="2482737" y="5734287"/>
                <a:ext cx="1512168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Минус 50"/>
              <p:cNvSpPr/>
              <p:nvPr/>
            </p:nvSpPr>
            <p:spPr>
              <a:xfrm>
                <a:off x="2123728" y="5157192"/>
                <a:ext cx="1296144" cy="357978"/>
              </a:xfrm>
              <a:prstGeom prst="mathMinus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Минус 51"/>
            <p:cNvSpPr/>
            <p:nvPr/>
          </p:nvSpPr>
          <p:spPr>
            <a:xfrm rot="5400000">
              <a:off x="7271269" y="5698283"/>
              <a:ext cx="1584176" cy="357978"/>
            </a:xfrm>
            <a:prstGeom prst="mathMinus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Минус 52"/>
            <p:cNvSpPr/>
            <p:nvPr/>
          </p:nvSpPr>
          <p:spPr>
            <a:xfrm rot="5400000">
              <a:off x="-397583" y="5662279"/>
              <a:ext cx="1512168" cy="357978"/>
            </a:xfrm>
            <a:prstGeom prst="mathMinus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179512" y="764704"/>
            <a:ext cx="8964488" cy="5855877"/>
            <a:chOff x="179512" y="764704"/>
            <a:chExt cx="8964488" cy="5855877"/>
          </a:xfrm>
        </p:grpSpPr>
        <p:sp>
          <p:nvSpPr>
            <p:cNvPr id="9" name="Минус 8"/>
            <p:cNvSpPr/>
            <p:nvPr/>
          </p:nvSpPr>
          <p:spPr>
            <a:xfrm>
              <a:off x="1115616" y="623731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79512" y="764704"/>
              <a:ext cx="2232248" cy="2592289"/>
              <a:chOff x="179512" y="764704"/>
              <a:chExt cx="2232248" cy="2592289"/>
            </a:xfrm>
          </p:grpSpPr>
          <p:sp>
            <p:nvSpPr>
              <p:cNvPr id="8" name="Минус 7"/>
              <p:cNvSpPr/>
              <p:nvPr/>
            </p:nvSpPr>
            <p:spPr>
              <a:xfrm>
                <a:off x="179512" y="908720"/>
                <a:ext cx="1296144" cy="189735"/>
              </a:xfrm>
              <a:prstGeom prst="mathMinus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Минус 9"/>
              <p:cNvSpPr/>
              <p:nvPr/>
            </p:nvSpPr>
            <p:spPr>
              <a:xfrm>
                <a:off x="1115616" y="908720"/>
                <a:ext cx="1296144" cy="189735"/>
              </a:xfrm>
              <a:prstGeom prst="mathMinus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Минус 10"/>
              <p:cNvSpPr/>
              <p:nvPr/>
            </p:nvSpPr>
            <p:spPr>
              <a:xfrm>
                <a:off x="179512" y="2996952"/>
                <a:ext cx="1296144" cy="189735"/>
              </a:xfrm>
              <a:prstGeom prst="mathMinus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 rot="5400000">
                <a:off x="994458" y="1893973"/>
                <a:ext cx="2520281" cy="261743"/>
                <a:chOff x="467544" y="2060848"/>
                <a:chExt cx="2232248" cy="189735"/>
              </a:xfrm>
            </p:grpSpPr>
            <p:sp>
              <p:nvSpPr>
                <p:cNvPr id="13" name="Минус 12"/>
                <p:cNvSpPr/>
                <p:nvPr/>
              </p:nvSpPr>
              <p:spPr>
                <a:xfrm>
                  <a:off x="467544" y="2060848"/>
                  <a:ext cx="1296144" cy="189735"/>
                </a:xfrm>
                <a:prstGeom prst="mathMinus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Минус 13"/>
                <p:cNvSpPr/>
                <p:nvPr/>
              </p:nvSpPr>
              <p:spPr>
                <a:xfrm>
                  <a:off x="1403648" y="2060848"/>
                  <a:ext cx="1296144" cy="189735"/>
                </a:xfrm>
                <a:prstGeom prst="mathMinus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-900609" y="1988841"/>
                <a:ext cx="2520281" cy="216023"/>
                <a:chOff x="331912" y="1061120"/>
                <a:chExt cx="2232248" cy="189735"/>
              </a:xfrm>
            </p:grpSpPr>
            <p:sp>
              <p:nvSpPr>
                <p:cNvPr id="16" name="Минус 15"/>
                <p:cNvSpPr/>
                <p:nvPr/>
              </p:nvSpPr>
              <p:spPr>
                <a:xfrm>
                  <a:off x="331912" y="1061120"/>
                  <a:ext cx="1296144" cy="189735"/>
                </a:xfrm>
                <a:prstGeom prst="mathMinus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Минус 16"/>
                <p:cNvSpPr/>
                <p:nvPr/>
              </p:nvSpPr>
              <p:spPr>
                <a:xfrm>
                  <a:off x="1268016" y="1061120"/>
                  <a:ext cx="1296144" cy="189735"/>
                </a:xfrm>
                <a:prstGeom prst="mathMinus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1" name="Блок-схема: узел 20"/>
            <p:cNvSpPr/>
            <p:nvPr/>
          </p:nvSpPr>
          <p:spPr>
            <a:xfrm>
              <a:off x="251520" y="2996952"/>
              <a:ext cx="216024" cy="216024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инус 22"/>
            <p:cNvSpPr/>
            <p:nvPr/>
          </p:nvSpPr>
          <p:spPr>
            <a:xfrm rot="5400000">
              <a:off x="1522905" y="3525767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Минус 23"/>
            <p:cNvSpPr/>
            <p:nvPr/>
          </p:nvSpPr>
          <p:spPr>
            <a:xfrm rot="5400000">
              <a:off x="1522905" y="4605887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/>
            <p:nvPr/>
          </p:nvSpPr>
          <p:spPr>
            <a:xfrm rot="5400000">
              <a:off x="503548" y="3609020"/>
              <a:ext cx="1656184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Минус 25"/>
            <p:cNvSpPr/>
            <p:nvPr/>
          </p:nvSpPr>
          <p:spPr>
            <a:xfrm rot="5400000">
              <a:off x="586801" y="467789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Минус 26"/>
            <p:cNvSpPr/>
            <p:nvPr/>
          </p:nvSpPr>
          <p:spPr>
            <a:xfrm rot="5400000">
              <a:off x="3467121" y="467789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Минус 27"/>
            <p:cNvSpPr/>
            <p:nvPr/>
          </p:nvSpPr>
          <p:spPr>
            <a:xfrm rot="5400000">
              <a:off x="586801" y="5686007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Минус 30"/>
            <p:cNvSpPr/>
            <p:nvPr/>
          </p:nvSpPr>
          <p:spPr>
            <a:xfrm>
              <a:off x="2051720" y="623731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Минус 31"/>
            <p:cNvSpPr/>
            <p:nvPr/>
          </p:nvSpPr>
          <p:spPr>
            <a:xfrm>
              <a:off x="2987824" y="623731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Минус 32"/>
            <p:cNvSpPr/>
            <p:nvPr/>
          </p:nvSpPr>
          <p:spPr>
            <a:xfrm>
              <a:off x="2123728" y="515719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Минус 33"/>
            <p:cNvSpPr/>
            <p:nvPr/>
          </p:nvSpPr>
          <p:spPr>
            <a:xfrm>
              <a:off x="3059832" y="515719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Минус 34"/>
            <p:cNvSpPr/>
            <p:nvPr/>
          </p:nvSpPr>
          <p:spPr>
            <a:xfrm rot="5400000">
              <a:off x="3467121" y="359777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инус 36"/>
            <p:cNvSpPr/>
            <p:nvPr/>
          </p:nvSpPr>
          <p:spPr>
            <a:xfrm rot="5400000">
              <a:off x="4403225" y="467789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Минус 37"/>
            <p:cNvSpPr/>
            <p:nvPr/>
          </p:nvSpPr>
          <p:spPr>
            <a:xfrm rot="5400000">
              <a:off x="5411337" y="467789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Минус 38"/>
            <p:cNvSpPr/>
            <p:nvPr/>
          </p:nvSpPr>
          <p:spPr>
            <a:xfrm>
              <a:off x="4932040" y="4077072"/>
              <a:ext cx="1368152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Минус 39"/>
            <p:cNvSpPr/>
            <p:nvPr/>
          </p:nvSpPr>
          <p:spPr>
            <a:xfrm>
              <a:off x="5940152" y="299695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Минус 40"/>
            <p:cNvSpPr/>
            <p:nvPr/>
          </p:nvSpPr>
          <p:spPr>
            <a:xfrm>
              <a:off x="6012160" y="6309320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Минус 41"/>
            <p:cNvSpPr/>
            <p:nvPr/>
          </p:nvSpPr>
          <p:spPr>
            <a:xfrm rot="5400000">
              <a:off x="4403225" y="5686007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Минус 42"/>
            <p:cNvSpPr/>
            <p:nvPr/>
          </p:nvSpPr>
          <p:spPr>
            <a:xfrm rot="5400000">
              <a:off x="5411337" y="575801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Минус 43"/>
            <p:cNvSpPr/>
            <p:nvPr/>
          </p:nvSpPr>
          <p:spPr>
            <a:xfrm>
              <a:off x="3995936" y="623731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Минус 44"/>
            <p:cNvSpPr/>
            <p:nvPr/>
          </p:nvSpPr>
          <p:spPr>
            <a:xfrm>
              <a:off x="4932040" y="299695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Минус 45"/>
            <p:cNvSpPr/>
            <p:nvPr/>
          </p:nvSpPr>
          <p:spPr>
            <a:xfrm>
              <a:off x="3995936" y="299695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Минус 49"/>
            <p:cNvSpPr/>
            <p:nvPr/>
          </p:nvSpPr>
          <p:spPr>
            <a:xfrm rot="5400000">
              <a:off x="6347441" y="359777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Минус 50"/>
            <p:cNvSpPr/>
            <p:nvPr/>
          </p:nvSpPr>
          <p:spPr>
            <a:xfrm rot="5400000">
              <a:off x="6347441" y="4677895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Минус 51"/>
            <p:cNvSpPr/>
            <p:nvPr/>
          </p:nvSpPr>
          <p:spPr>
            <a:xfrm rot="5400000">
              <a:off x="8281434" y="5686007"/>
              <a:ext cx="1463389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Минус 53"/>
            <p:cNvSpPr/>
            <p:nvPr/>
          </p:nvSpPr>
          <p:spPr>
            <a:xfrm>
              <a:off x="6876256" y="6309320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Минус 54"/>
            <p:cNvSpPr/>
            <p:nvPr/>
          </p:nvSpPr>
          <p:spPr>
            <a:xfrm>
              <a:off x="6948264" y="515719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Минус 55"/>
            <p:cNvSpPr/>
            <p:nvPr/>
          </p:nvSpPr>
          <p:spPr>
            <a:xfrm>
              <a:off x="7847856" y="6309320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Минус 56"/>
            <p:cNvSpPr/>
            <p:nvPr/>
          </p:nvSpPr>
          <p:spPr>
            <a:xfrm>
              <a:off x="7847856" y="5157192"/>
              <a:ext cx="1296144" cy="261743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Блок-схема: узел 58"/>
          <p:cNvSpPr/>
          <p:nvPr/>
        </p:nvSpPr>
        <p:spPr>
          <a:xfrm>
            <a:off x="1187624" y="1916832"/>
            <a:ext cx="216024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026" y="2564904"/>
            <a:ext cx="3251974" cy="4032448"/>
          </a:xfrm>
          <a:prstGeom prst="rect">
            <a:avLst/>
          </a:prstGeom>
          <a:noFill/>
        </p:spPr>
      </p:pic>
      <p:pic>
        <p:nvPicPr>
          <p:cNvPr id="5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636912"/>
            <a:ext cx="2843808" cy="4032448"/>
          </a:xfrm>
          <a:prstGeom prst="rect">
            <a:avLst/>
          </a:prstGeom>
          <a:noFill/>
        </p:spPr>
      </p:pic>
      <p:pic>
        <p:nvPicPr>
          <p:cNvPr id="11266" name="Picture 2" descr="http://ds.nashobmen.org/fo/get/3270744/Molodcy_Tak_derzhat-wap_sasisa_r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7634292" cy="2088232"/>
          </a:xfrm>
          <a:prstGeom prst="rect">
            <a:avLst/>
          </a:prstGeom>
          <a:noFill/>
        </p:spPr>
      </p:pic>
      <p:pic>
        <p:nvPicPr>
          <p:cNvPr id="11268" name="Picture 4" descr="https://www.1001eda.com/wp-content/uploads/2016/04/126809-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20888"/>
            <a:ext cx="285750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6</cp:revision>
  <dcterms:created xsi:type="dcterms:W3CDTF">2017-09-05T19:54:14Z</dcterms:created>
  <dcterms:modified xsi:type="dcterms:W3CDTF">2017-09-05T20:50:09Z</dcterms:modified>
</cp:coreProperties>
</file>