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9" r:id="rId4"/>
    <p:sldId id="273" r:id="rId5"/>
    <p:sldId id="258" r:id="rId6"/>
    <p:sldId id="272" r:id="rId7"/>
    <p:sldId id="26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00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52EB-8524-44D6-8170-F2B671C260C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5753-3CE3-40B3-8B50-C33DDE6D9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52EB-8524-44D6-8170-F2B671C260C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5753-3CE3-40B3-8B50-C33DDE6D9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52EB-8524-44D6-8170-F2B671C260C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5753-3CE3-40B3-8B50-C33DDE6D9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52EB-8524-44D6-8170-F2B671C260C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5753-3CE3-40B3-8B50-C33DDE6D9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52EB-8524-44D6-8170-F2B671C260C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5753-3CE3-40B3-8B50-C33DDE6D9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52EB-8524-44D6-8170-F2B671C260C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5753-3CE3-40B3-8B50-C33DDE6D9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52EB-8524-44D6-8170-F2B671C260C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5753-3CE3-40B3-8B50-C33DDE6D9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52EB-8524-44D6-8170-F2B671C260C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5753-3CE3-40B3-8B50-C33DDE6D9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52EB-8524-44D6-8170-F2B671C260C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5753-3CE3-40B3-8B50-C33DDE6D9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52EB-8524-44D6-8170-F2B671C260C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5753-3CE3-40B3-8B50-C33DDE6D9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52EB-8524-44D6-8170-F2B671C260C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5753-3CE3-40B3-8B50-C33DDE6D9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52EB-8524-44D6-8170-F2B671C260C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85753-3CE3-40B3-8B50-C33DDE6D9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dp4x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2924944"/>
            <a:ext cx="2139193" cy="341724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88640"/>
            <a:ext cx="14287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1556792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1844824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660066"/>
                </a:solidFill>
              </a:rPr>
              <a:t>НА</a:t>
            </a:r>
            <a:endParaRPr lang="ru-RU" sz="8000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4869160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660066"/>
                </a:solidFill>
              </a:rPr>
              <a:t>,,</a:t>
            </a:r>
            <a:endParaRPr lang="ru-RU" sz="9600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725144"/>
            <a:ext cx="1107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660066"/>
                </a:solidFill>
              </a:rPr>
              <a:t>,,,</a:t>
            </a:r>
            <a:endParaRPr lang="ru-RU" sz="9600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4797152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660066"/>
                </a:solidFill>
              </a:rPr>
              <a:t>НИЙ</a:t>
            </a:r>
            <a:endParaRPr lang="ru-RU" sz="8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95736" y="0"/>
            <a:ext cx="4896544" cy="227687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  <a:cs typeface="David" pitchFamily="34" charset="-79"/>
              </a:rPr>
              <a:t/>
            </a:r>
            <a:b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  <a:cs typeface="David" pitchFamily="34" charset="-79"/>
              </a:rPr>
            </a:br>
            <a:r>
              <a:rPr lang="ru-RU" sz="8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34" charset="-79"/>
              </a:rPr>
              <a:t>СТРАНА</a:t>
            </a:r>
            <a:br>
              <a:rPr lang="ru-RU" sz="8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34" charset="-79"/>
              </a:rPr>
            </a:br>
            <a:r>
              <a:rPr lang="ru-RU" sz="8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34" charset="-79"/>
              </a:rPr>
              <a:t> ЗНАНИЙ</a:t>
            </a:r>
            <a:endParaRPr lang="ru-RU" sz="89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34" charset="-79"/>
            </a:endParaRPr>
          </a:p>
        </p:txBody>
      </p:sp>
      <p:pic>
        <p:nvPicPr>
          <p:cNvPr id="7170" name="Picture 2" descr="http://www.uzlovaya1.ru/_bd/46/46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636912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CAFQLPI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988840"/>
            <a:ext cx="6918101" cy="2520280"/>
          </a:xfr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0"/>
            <a:ext cx="64087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УЧЕНИК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https://ds03.infourok.ru/uploads/ex/0aa6/00047775-b515d2a0/hello_html_m7e68ca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7" y="1628800"/>
            <a:ext cx="5318565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a08ea9bc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86050" y="1785926"/>
            <a:ext cx="32147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ШКОЛА\СШ!\ВНЕКЛАССНАЯ РАБОТА\праздники\картинки1\thumb800x600x1x16777215_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5" name="Прямоугольник 4"/>
          <p:cNvSpPr/>
          <p:nvPr/>
        </p:nvSpPr>
        <p:spPr>
          <a:xfrm>
            <a:off x="2643174" y="1643050"/>
            <a:ext cx="4286280" cy="2714644"/>
          </a:xfrm>
          <a:prstGeom prst="rect">
            <a:avLst/>
          </a:prstGeom>
          <a:solidFill>
            <a:srgbClr val="307C3E"/>
          </a:solidFill>
          <a:ln>
            <a:solidFill>
              <a:srgbClr val="317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7315224" cy="727071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Страна Знаний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3786190"/>
            <a:ext cx="1785950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143116"/>
            <a:ext cx="2428892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000240"/>
            <a:ext cx="2428892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литературное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3786190"/>
            <a:ext cx="1143008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2214554"/>
            <a:ext cx="2571768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физкультура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3643314"/>
            <a:ext cx="2357454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1500174"/>
            <a:ext cx="1714512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1500174"/>
            <a:ext cx="1285884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труд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d3cf72fd2325aa1cc10e278386afd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95284"/>
          </a:xfrm>
        </p:spPr>
      </p:pic>
      <p:pic>
        <p:nvPicPr>
          <p:cNvPr id="6" name="Picture 2" descr="http://kartinki.info/uploads/posts/2016-03/1458934289_1035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0"/>
            <a:ext cx="6737596" cy="1412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0"/>
            <a:ext cx="6192688" cy="6378934"/>
          </a:xfr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 СТРАНА  ЗНАНИЙ</vt:lpstr>
      <vt:lpstr>Слайд 3</vt:lpstr>
      <vt:lpstr>Слайд 4</vt:lpstr>
      <vt:lpstr>Слайд 5</vt:lpstr>
      <vt:lpstr>    Страна Знаний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СТРАНУ ЗНАНИЙ</dc:title>
  <dc:creator>Наталья Александровн</dc:creator>
  <cp:lastModifiedBy>DNS</cp:lastModifiedBy>
  <cp:revision>22</cp:revision>
  <dcterms:created xsi:type="dcterms:W3CDTF">2013-09-01T14:39:44Z</dcterms:created>
  <dcterms:modified xsi:type="dcterms:W3CDTF">2017-08-27T17:49:27Z</dcterms:modified>
</cp:coreProperties>
</file>